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sldIdLst>
    <p:sldId id="257" r:id="rId2"/>
    <p:sldId id="258" r:id="rId3"/>
    <p:sldId id="259" r:id="rId4"/>
    <p:sldId id="262" r:id="rId5"/>
    <p:sldId id="263" r:id="rId6"/>
    <p:sldId id="264" r:id="rId7"/>
    <p:sldId id="261" r:id="rId8"/>
    <p:sldId id="266"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66AD1F-AC89-09A7-D363-854297449B52}" v="129" dt="2020-02-06T03:39:34.4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62" y="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llins, Maisha A" userId="S::mgillins@aacps.org::1e495fe3-39a5-4447-960b-eb26e2c60657" providerId="AD" clId="Web-{8766AD1F-AC89-09A7-D363-854297449B52}"/>
    <pc:docChg chg="addSld delSld modSld addMainMaster delMainMaster">
      <pc:chgData name="Gillins, Maisha A" userId="S::mgillins@aacps.org::1e495fe3-39a5-4447-960b-eb26e2c60657" providerId="AD" clId="Web-{8766AD1F-AC89-09A7-D363-854297449B52}" dt="2020-02-06T03:39:58.268" v="143"/>
      <pc:docMkLst>
        <pc:docMk/>
      </pc:docMkLst>
      <pc:sldChg chg="addSp delSp modSp mod setBg modClrScheme setClrOvrMap delDesignElem chgLayout">
        <pc:chgData name="Gillins, Maisha A" userId="S::mgillins@aacps.org::1e495fe3-39a5-4447-960b-eb26e2c60657" providerId="AD" clId="Web-{8766AD1F-AC89-09A7-D363-854297449B52}" dt="2020-02-06T03:32:40.872" v="38" actId="20577"/>
        <pc:sldMkLst>
          <pc:docMk/>
          <pc:sldMk cId="2005192259" sldId="257"/>
        </pc:sldMkLst>
        <pc:spChg chg="mod ord">
          <ac:chgData name="Gillins, Maisha A" userId="S::mgillins@aacps.org::1e495fe3-39a5-4447-960b-eb26e2c60657" providerId="AD" clId="Web-{8766AD1F-AC89-09A7-D363-854297449B52}" dt="2020-02-06T03:32:40.872" v="38" actId="20577"/>
          <ac:spMkLst>
            <pc:docMk/>
            <pc:sldMk cId="2005192259" sldId="257"/>
            <ac:spMk id="2" creationId="{CA552068-1C9C-482F-B103-1F16ED3CD972}"/>
          </ac:spMkLst>
        </pc:spChg>
        <pc:spChg chg="mod ord">
          <ac:chgData name="Gillins, Maisha A" userId="S::mgillins@aacps.org::1e495fe3-39a5-4447-960b-eb26e2c60657" providerId="AD" clId="Web-{8766AD1F-AC89-09A7-D363-854297449B52}" dt="2020-02-06T03:32:20.231" v="34" actId="1076"/>
          <ac:spMkLst>
            <pc:docMk/>
            <pc:sldMk cId="2005192259" sldId="257"/>
            <ac:spMk id="3" creationId="{6BFEB7F6-52F4-4EE0-AFBA-3483965CC766}"/>
          </ac:spMkLst>
        </pc:spChg>
        <pc:spChg chg="add del">
          <ac:chgData name="Gillins, Maisha A" userId="S::mgillins@aacps.org::1e495fe3-39a5-4447-960b-eb26e2c60657" providerId="AD" clId="Web-{8766AD1F-AC89-09A7-D363-854297449B52}" dt="2020-02-06T03:29:25.441" v="6"/>
          <ac:spMkLst>
            <pc:docMk/>
            <pc:sldMk cId="2005192259" sldId="257"/>
            <ac:spMk id="5" creationId="{E01631EF-15E1-48EF-9924-09DC488BDE68}"/>
          </ac:spMkLst>
        </pc:spChg>
        <pc:spChg chg="add del">
          <ac:chgData name="Gillins, Maisha A" userId="S::mgillins@aacps.org::1e495fe3-39a5-4447-960b-eb26e2c60657" providerId="AD" clId="Web-{8766AD1F-AC89-09A7-D363-854297449B52}" dt="2020-02-06T03:29:25.441" v="6"/>
          <ac:spMkLst>
            <pc:docMk/>
            <pc:sldMk cId="2005192259" sldId="257"/>
            <ac:spMk id="6" creationId="{F324104A-EE89-4314-9D93-42AD782927C4}"/>
          </ac:spMkLst>
        </pc:spChg>
        <pc:spChg chg="add del">
          <ac:chgData name="Gillins, Maisha A" userId="S::mgillins@aacps.org::1e495fe3-39a5-4447-960b-eb26e2c60657" providerId="AD" clId="Web-{8766AD1F-AC89-09A7-D363-854297449B52}" dt="2020-02-06T03:29:52.771" v="10"/>
          <ac:spMkLst>
            <pc:docMk/>
            <pc:sldMk cId="2005192259" sldId="257"/>
            <ac:spMk id="7" creationId="{C28D0172-F2E0-4763-9C35-F022664959D8}"/>
          </ac:spMkLst>
        </pc:spChg>
        <pc:spChg chg="add del">
          <ac:chgData name="Gillins, Maisha A" userId="S::mgillins@aacps.org::1e495fe3-39a5-4447-960b-eb26e2c60657" providerId="AD" clId="Web-{8766AD1F-AC89-09A7-D363-854297449B52}" dt="2020-02-06T03:28:50.784" v="2"/>
          <ac:spMkLst>
            <pc:docMk/>
            <pc:sldMk cId="2005192259" sldId="257"/>
            <ac:spMk id="8" creationId="{A62E6B9D-7061-462E-8947-2825B75789B9}"/>
          </ac:spMkLst>
        </pc:spChg>
        <pc:spChg chg="add del">
          <ac:chgData name="Gillins, Maisha A" userId="S::mgillins@aacps.org::1e495fe3-39a5-4447-960b-eb26e2c60657" providerId="AD" clId="Web-{8766AD1F-AC89-09A7-D363-854297449B52}" dt="2020-02-06T03:29:52.771" v="10"/>
          <ac:spMkLst>
            <pc:docMk/>
            <pc:sldMk cId="2005192259" sldId="257"/>
            <ac:spMk id="9" creationId="{9F2851FB-E841-4509-8A6D-A416376EA380}"/>
          </ac:spMkLst>
        </pc:spChg>
        <pc:spChg chg="add del">
          <ac:chgData name="Gillins, Maisha A" userId="S::mgillins@aacps.org::1e495fe3-39a5-4447-960b-eb26e2c60657" providerId="AD" clId="Web-{8766AD1F-AC89-09A7-D363-854297449B52}" dt="2020-02-06T03:28:50.784" v="2"/>
          <ac:spMkLst>
            <pc:docMk/>
            <pc:sldMk cId="2005192259" sldId="257"/>
            <ac:spMk id="10" creationId="{EBCBE66D-4E28-4F31-90A0-960C40C59C7D}"/>
          </ac:spMkLst>
        </pc:spChg>
        <pc:spChg chg="add del">
          <ac:chgData name="Gillins, Maisha A" userId="S::mgillins@aacps.org::1e495fe3-39a5-4447-960b-eb26e2c60657" providerId="AD" clId="Web-{8766AD1F-AC89-09A7-D363-854297449B52}" dt="2020-02-06T03:31:55.917" v="29"/>
          <ac:spMkLst>
            <pc:docMk/>
            <pc:sldMk cId="2005192259" sldId="257"/>
            <ac:spMk id="11" creationId="{DE27238C-8EAF-4098-86E6-7723B7DAE601}"/>
          </ac:spMkLst>
        </pc:spChg>
        <pc:spChg chg="add del">
          <ac:chgData name="Gillins, Maisha A" userId="S::mgillins@aacps.org::1e495fe3-39a5-4447-960b-eb26e2c60657" providerId="AD" clId="Web-{8766AD1F-AC89-09A7-D363-854297449B52}" dt="2020-02-06T03:29:52.771" v="10"/>
          <ac:spMkLst>
            <pc:docMk/>
            <pc:sldMk cId="2005192259" sldId="257"/>
            <ac:spMk id="12" creationId="{DF6FB2B2-CE21-407F-B22E-302DADC2C3D3}"/>
          </ac:spMkLst>
        </pc:spChg>
        <pc:spChg chg="add del">
          <ac:chgData name="Gillins, Maisha A" userId="S::mgillins@aacps.org::1e495fe3-39a5-4447-960b-eb26e2c60657" providerId="AD" clId="Web-{8766AD1F-AC89-09A7-D363-854297449B52}" dt="2020-02-06T03:31:55.917" v="29"/>
          <ac:spMkLst>
            <pc:docMk/>
            <pc:sldMk cId="2005192259" sldId="257"/>
            <ac:spMk id="13" creationId="{992F97B1-1891-4FCC-9E5F-BA97EDB48F89}"/>
          </ac:spMkLst>
        </pc:spChg>
        <pc:spChg chg="add del">
          <ac:chgData name="Gillins, Maisha A" userId="S::mgillins@aacps.org::1e495fe3-39a5-4447-960b-eb26e2c60657" providerId="AD" clId="Web-{8766AD1F-AC89-09A7-D363-854297449B52}" dt="2020-02-06T03:31:55.917" v="29"/>
          <ac:spMkLst>
            <pc:docMk/>
            <pc:sldMk cId="2005192259" sldId="257"/>
            <ac:spMk id="14" creationId="{B61A74B3-E247-44D4-8C48-FAE8E2056401}"/>
          </ac:spMkLst>
        </pc:spChg>
        <pc:spChg chg="add del">
          <ac:chgData name="Gillins, Maisha A" userId="S::mgillins@aacps.org::1e495fe3-39a5-4447-960b-eb26e2c60657" providerId="AD" clId="Web-{8766AD1F-AC89-09A7-D363-854297449B52}" dt="2020-02-06T03:31:55.917" v="29"/>
          <ac:spMkLst>
            <pc:docMk/>
            <pc:sldMk cId="2005192259" sldId="257"/>
            <ac:spMk id="15" creationId="{78C6C821-FEE1-4EB6-9590-C021440C77DE}"/>
          </ac:spMkLst>
        </pc:spChg>
      </pc:sldChg>
      <pc:sldChg chg="addSp modSp mod setBg modClrScheme setClrOvrMap chgLayout">
        <pc:chgData name="Gillins, Maisha A" userId="S::mgillins@aacps.org::1e495fe3-39a5-4447-960b-eb26e2c60657" providerId="AD" clId="Web-{8766AD1F-AC89-09A7-D363-854297449B52}" dt="2020-02-06T03:34:31.425" v="64" actId="20577"/>
        <pc:sldMkLst>
          <pc:docMk/>
          <pc:sldMk cId="92888630" sldId="258"/>
        </pc:sldMkLst>
        <pc:spChg chg="mod ord">
          <ac:chgData name="Gillins, Maisha A" userId="S::mgillins@aacps.org::1e495fe3-39a5-4447-960b-eb26e2c60657" providerId="AD" clId="Web-{8766AD1F-AC89-09A7-D363-854297449B52}" dt="2020-02-06T03:34:31.425" v="64" actId="20577"/>
          <ac:spMkLst>
            <pc:docMk/>
            <pc:sldMk cId="92888630" sldId="258"/>
            <ac:spMk id="2" creationId="{946C8A29-742E-4594-A618-AA30AC955C9A}"/>
          </ac:spMkLst>
        </pc:spChg>
        <pc:spChg chg="mod ord">
          <ac:chgData name="Gillins, Maisha A" userId="S::mgillins@aacps.org::1e495fe3-39a5-4447-960b-eb26e2c60657" providerId="AD" clId="Web-{8766AD1F-AC89-09A7-D363-854297449B52}" dt="2020-02-06T03:31:05.118" v="23" actId="14100"/>
          <ac:spMkLst>
            <pc:docMk/>
            <pc:sldMk cId="92888630" sldId="258"/>
            <ac:spMk id="3" creationId="{BF532129-A63B-4D3B-BC62-3800B3B573B7}"/>
          </ac:spMkLst>
        </pc:spChg>
        <pc:spChg chg="add">
          <ac:chgData name="Gillins, Maisha A" userId="S::mgillins@aacps.org::1e495fe3-39a5-4447-960b-eb26e2c60657" providerId="AD" clId="Web-{8766AD1F-AC89-09A7-D363-854297449B52}" dt="2020-02-06T03:30:45.867" v="19"/>
          <ac:spMkLst>
            <pc:docMk/>
            <pc:sldMk cId="92888630" sldId="258"/>
            <ac:spMk id="8" creationId="{74CD14DB-BB81-479F-A1FC-1C75640E9F84}"/>
          </ac:spMkLst>
        </pc:spChg>
        <pc:spChg chg="add">
          <ac:chgData name="Gillins, Maisha A" userId="S::mgillins@aacps.org::1e495fe3-39a5-4447-960b-eb26e2c60657" providerId="AD" clId="Web-{8766AD1F-AC89-09A7-D363-854297449B52}" dt="2020-02-06T03:30:45.867" v="19"/>
          <ac:spMkLst>
            <pc:docMk/>
            <pc:sldMk cId="92888630" sldId="258"/>
            <ac:spMk id="10" creationId="{C943A91B-7CA7-4592-A975-73B1BF8C4C74}"/>
          </ac:spMkLst>
        </pc:spChg>
        <pc:spChg chg="add">
          <ac:chgData name="Gillins, Maisha A" userId="S::mgillins@aacps.org::1e495fe3-39a5-4447-960b-eb26e2c60657" providerId="AD" clId="Web-{8766AD1F-AC89-09A7-D363-854297449B52}" dt="2020-02-06T03:30:45.867" v="19"/>
          <ac:spMkLst>
            <pc:docMk/>
            <pc:sldMk cId="92888630" sldId="258"/>
            <ac:spMk id="12" creationId="{EC471314-E46A-414B-8D91-74880E84F187}"/>
          </ac:spMkLst>
        </pc:spChg>
        <pc:spChg chg="add">
          <ac:chgData name="Gillins, Maisha A" userId="S::mgillins@aacps.org::1e495fe3-39a5-4447-960b-eb26e2c60657" providerId="AD" clId="Web-{8766AD1F-AC89-09A7-D363-854297449B52}" dt="2020-02-06T03:30:45.867" v="19"/>
          <ac:spMkLst>
            <pc:docMk/>
            <pc:sldMk cId="92888630" sldId="258"/>
            <ac:spMk id="14" creationId="{6A681326-1C9D-44A3-A627-3871BDAE4127}"/>
          </ac:spMkLst>
        </pc:spChg>
      </pc:sldChg>
      <pc:sldChg chg="addSp modSp mod setBg modClrScheme setClrOvrMap chgLayout">
        <pc:chgData name="Gillins, Maisha A" userId="S::mgillins@aacps.org::1e495fe3-39a5-4447-960b-eb26e2c60657" providerId="AD" clId="Web-{8766AD1F-AC89-09A7-D363-854297449B52}" dt="2020-02-06T03:34:23.096" v="63" actId="1076"/>
        <pc:sldMkLst>
          <pc:docMk/>
          <pc:sldMk cId="1115579377" sldId="259"/>
        </pc:sldMkLst>
        <pc:spChg chg="mod ord">
          <ac:chgData name="Gillins, Maisha A" userId="S::mgillins@aacps.org::1e495fe3-39a5-4447-960b-eb26e2c60657" providerId="AD" clId="Web-{8766AD1F-AC89-09A7-D363-854297449B52}" dt="2020-02-06T03:34:23.096" v="63" actId="1076"/>
          <ac:spMkLst>
            <pc:docMk/>
            <pc:sldMk cId="1115579377" sldId="259"/>
            <ac:spMk id="2" creationId="{A2C986B9-A9FF-4306-A0DF-8DBC849B27EB}"/>
          </ac:spMkLst>
        </pc:spChg>
        <pc:spChg chg="mod ord">
          <ac:chgData name="Gillins, Maisha A" userId="S::mgillins@aacps.org::1e495fe3-39a5-4447-960b-eb26e2c60657" providerId="AD" clId="Web-{8766AD1F-AC89-09A7-D363-854297449B52}" dt="2020-02-06T03:33:15.765" v="47" actId="1076"/>
          <ac:spMkLst>
            <pc:docMk/>
            <pc:sldMk cId="1115579377" sldId="259"/>
            <ac:spMk id="3" creationId="{B1407B3E-355B-4D31-AC7B-1FF3A6911548}"/>
          </ac:spMkLst>
        </pc:spChg>
        <pc:spChg chg="add">
          <ac:chgData name="Gillins, Maisha A" userId="S::mgillins@aacps.org::1e495fe3-39a5-4447-960b-eb26e2c60657" providerId="AD" clId="Web-{8766AD1F-AC89-09A7-D363-854297449B52}" dt="2020-02-06T03:31:11.696" v="24"/>
          <ac:spMkLst>
            <pc:docMk/>
            <pc:sldMk cId="1115579377" sldId="259"/>
            <ac:spMk id="8" creationId="{74CD14DB-BB81-479F-A1FC-1C75640E9F84}"/>
          </ac:spMkLst>
        </pc:spChg>
        <pc:spChg chg="add">
          <ac:chgData name="Gillins, Maisha A" userId="S::mgillins@aacps.org::1e495fe3-39a5-4447-960b-eb26e2c60657" providerId="AD" clId="Web-{8766AD1F-AC89-09A7-D363-854297449B52}" dt="2020-02-06T03:31:11.696" v="24"/>
          <ac:spMkLst>
            <pc:docMk/>
            <pc:sldMk cId="1115579377" sldId="259"/>
            <ac:spMk id="10" creationId="{C943A91B-7CA7-4592-A975-73B1BF8C4C74}"/>
          </ac:spMkLst>
        </pc:spChg>
        <pc:spChg chg="add">
          <ac:chgData name="Gillins, Maisha A" userId="S::mgillins@aacps.org::1e495fe3-39a5-4447-960b-eb26e2c60657" providerId="AD" clId="Web-{8766AD1F-AC89-09A7-D363-854297449B52}" dt="2020-02-06T03:31:11.696" v="24"/>
          <ac:spMkLst>
            <pc:docMk/>
            <pc:sldMk cId="1115579377" sldId="259"/>
            <ac:spMk id="12" creationId="{EC471314-E46A-414B-8D91-74880E84F187}"/>
          </ac:spMkLst>
        </pc:spChg>
        <pc:spChg chg="add">
          <ac:chgData name="Gillins, Maisha A" userId="S::mgillins@aacps.org::1e495fe3-39a5-4447-960b-eb26e2c60657" providerId="AD" clId="Web-{8766AD1F-AC89-09A7-D363-854297449B52}" dt="2020-02-06T03:31:11.696" v="24"/>
          <ac:spMkLst>
            <pc:docMk/>
            <pc:sldMk cId="1115579377" sldId="259"/>
            <ac:spMk id="14" creationId="{6A681326-1C9D-44A3-A627-3871BDAE4127}"/>
          </ac:spMkLst>
        </pc:spChg>
      </pc:sldChg>
      <pc:sldChg chg="addSp modSp mod setBg modClrScheme setClrOvrMap chgLayout">
        <pc:chgData name="Gillins, Maisha A" userId="S::mgillins@aacps.org::1e495fe3-39a5-4447-960b-eb26e2c60657" providerId="AD" clId="Web-{8766AD1F-AC89-09A7-D363-854297449B52}" dt="2020-02-06T03:36:36.931" v="92" actId="14100"/>
        <pc:sldMkLst>
          <pc:docMk/>
          <pc:sldMk cId="2164128837" sldId="261"/>
        </pc:sldMkLst>
        <pc:spChg chg="mod ord">
          <ac:chgData name="Gillins, Maisha A" userId="S::mgillins@aacps.org::1e495fe3-39a5-4447-960b-eb26e2c60657" providerId="AD" clId="Web-{8766AD1F-AC89-09A7-D363-854297449B52}" dt="2020-02-06T03:36:36.931" v="92" actId="14100"/>
          <ac:spMkLst>
            <pc:docMk/>
            <pc:sldMk cId="2164128837" sldId="261"/>
            <ac:spMk id="2" creationId="{636456C5-04A3-4159-8BE5-8C90BC641F0E}"/>
          </ac:spMkLst>
        </pc:spChg>
        <pc:spChg chg="mod ord">
          <ac:chgData name="Gillins, Maisha A" userId="S::mgillins@aacps.org::1e495fe3-39a5-4447-960b-eb26e2c60657" providerId="AD" clId="Web-{8766AD1F-AC89-09A7-D363-854297449B52}" dt="2020-02-06T03:36:33.930" v="91" actId="1076"/>
          <ac:spMkLst>
            <pc:docMk/>
            <pc:sldMk cId="2164128837" sldId="261"/>
            <ac:spMk id="3" creationId="{D98BB9CE-C43C-4E57-8C5B-C8E113F9FB65}"/>
          </ac:spMkLst>
        </pc:spChg>
        <pc:spChg chg="add">
          <ac:chgData name="Gillins, Maisha A" userId="S::mgillins@aacps.org::1e495fe3-39a5-4447-960b-eb26e2c60657" providerId="AD" clId="Web-{8766AD1F-AC89-09A7-D363-854297449B52}" dt="2020-02-06T03:31:30.150" v="28"/>
          <ac:spMkLst>
            <pc:docMk/>
            <pc:sldMk cId="2164128837" sldId="261"/>
            <ac:spMk id="8" creationId="{74CD14DB-BB81-479F-A1FC-1C75640E9F84}"/>
          </ac:spMkLst>
        </pc:spChg>
        <pc:spChg chg="add">
          <ac:chgData name="Gillins, Maisha A" userId="S::mgillins@aacps.org::1e495fe3-39a5-4447-960b-eb26e2c60657" providerId="AD" clId="Web-{8766AD1F-AC89-09A7-D363-854297449B52}" dt="2020-02-06T03:31:30.150" v="28"/>
          <ac:spMkLst>
            <pc:docMk/>
            <pc:sldMk cId="2164128837" sldId="261"/>
            <ac:spMk id="10" creationId="{C943A91B-7CA7-4592-A975-73B1BF8C4C74}"/>
          </ac:spMkLst>
        </pc:spChg>
        <pc:spChg chg="add">
          <ac:chgData name="Gillins, Maisha A" userId="S::mgillins@aacps.org::1e495fe3-39a5-4447-960b-eb26e2c60657" providerId="AD" clId="Web-{8766AD1F-AC89-09A7-D363-854297449B52}" dt="2020-02-06T03:31:30.150" v="28"/>
          <ac:spMkLst>
            <pc:docMk/>
            <pc:sldMk cId="2164128837" sldId="261"/>
            <ac:spMk id="12" creationId="{EC471314-E46A-414B-8D91-74880E84F187}"/>
          </ac:spMkLst>
        </pc:spChg>
        <pc:spChg chg="add">
          <ac:chgData name="Gillins, Maisha A" userId="S::mgillins@aacps.org::1e495fe3-39a5-4447-960b-eb26e2c60657" providerId="AD" clId="Web-{8766AD1F-AC89-09A7-D363-854297449B52}" dt="2020-02-06T03:31:30.150" v="28"/>
          <ac:spMkLst>
            <pc:docMk/>
            <pc:sldMk cId="2164128837" sldId="261"/>
            <ac:spMk id="14" creationId="{6A681326-1C9D-44A3-A627-3871BDAE4127}"/>
          </ac:spMkLst>
        </pc:spChg>
      </pc:sldChg>
      <pc:sldChg chg="addSp modSp mod setBg modClrScheme setClrOvrMap chgLayout">
        <pc:chgData name="Gillins, Maisha A" userId="S::mgillins@aacps.org::1e495fe3-39a5-4447-960b-eb26e2c60657" providerId="AD" clId="Web-{8766AD1F-AC89-09A7-D363-854297449B52}" dt="2020-02-06T03:34:02.673" v="58" actId="20577"/>
        <pc:sldMkLst>
          <pc:docMk/>
          <pc:sldMk cId="1957652761" sldId="262"/>
        </pc:sldMkLst>
        <pc:spChg chg="mod ord">
          <ac:chgData name="Gillins, Maisha A" userId="S::mgillins@aacps.org::1e495fe3-39a5-4447-960b-eb26e2c60657" providerId="AD" clId="Web-{8766AD1F-AC89-09A7-D363-854297449B52}" dt="2020-02-06T03:34:02.673" v="58" actId="20577"/>
          <ac:spMkLst>
            <pc:docMk/>
            <pc:sldMk cId="1957652761" sldId="262"/>
            <ac:spMk id="2" creationId="{E0F6818A-91AB-4C8C-9E67-5F8AB82F534B}"/>
          </ac:spMkLst>
        </pc:spChg>
        <pc:spChg chg="mod ord">
          <ac:chgData name="Gillins, Maisha A" userId="S::mgillins@aacps.org::1e495fe3-39a5-4447-960b-eb26e2c60657" providerId="AD" clId="Web-{8766AD1F-AC89-09A7-D363-854297449B52}" dt="2020-02-06T03:33:53.220" v="55" actId="20577"/>
          <ac:spMkLst>
            <pc:docMk/>
            <pc:sldMk cId="1957652761" sldId="262"/>
            <ac:spMk id="3" creationId="{FD7FE83A-D46E-493B-958E-C7F5E59DAEC4}"/>
          </ac:spMkLst>
        </pc:spChg>
        <pc:spChg chg="add">
          <ac:chgData name="Gillins, Maisha A" userId="S::mgillins@aacps.org::1e495fe3-39a5-4447-960b-eb26e2c60657" providerId="AD" clId="Web-{8766AD1F-AC89-09A7-D363-854297449B52}" dt="2020-02-06T03:31:17.197" v="25"/>
          <ac:spMkLst>
            <pc:docMk/>
            <pc:sldMk cId="1957652761" sldId="262"/>
            <ac:spMk id="8" creationId="{74CD14DB-BB81-479F-A1FC-1C75640E9F84}"/>
          </ac:spMkLst>
        </pc:spChg>
        <pc:spChg chg="add">
          <ac:chgData name="Gillins, Maisha A" userId="S::mgillins@aacps.org::1e495fe3-39a5-4447-960b-eb26e2c60657" providerId="AD" clId="Web-{8766AD1F-AC89-09A7-D363-854297449B52}" dt="2020-02-06T03:31:17.197" v="25"/>
          <ac:spMkLst>
            <pc:docMk/>
            <pc:sldMk cId="1957652761" sldId="262"/>
            <ac:spMk id="10" creationId="{C943A91B-7CA7-4592-A975-73B1BF8C4C74}"/>
          </ac:spMkLst>
        </pc:spChg>
        <pc:spChg chg="add">
          <ac:chgData name="Gillins, Maisha A" userId="S::mgillins@aacps.org::1e495fe3-39a5-4447-960b-eb26e2c60657" providerId="AD" clId="Web-{8766AD1F-AC89-09A7-D363-854297449B52}" dt="2020-02-06T03:31:17.197" v="25"/>
          <ac:spMkLst>
            <pc:docMk/>
            <pc:sldMk cId="1957652761" sldId="262"/>
            <ac:spMk id="12" creationId="{EC471314-E46A-414B-8D91-74880E84F187}"/>
          </ac:spMkLst>
        </pc:spChg>
        <pc:spChg chg="add">
          <ac:chgData name="Gillins, Maisha A" userId="S::mgillins@aacps.org::1e495fe3-39a5-4447-960b-eb26e2c60657" providerId="AD" clId="Web-{8766AD1F-AC89-09A7-D363-854297449B52}" dt="2020-02-06T03:31:17.197" v="25"/>
          <ac:spMkLst>
            <pc:docMk/>
            <pc:sldMk cId="1957652761" sldId="262"/>
            <ac:spMk id="14" creationId="{6A681326-1C9D-44A3-A627-3871BDAE4127}"/>
          </ac:spMkLst>
        </pc:spChg>
      </pc:sldChg>
      <pc:sldChg chg="addSp modSp mod setBg modClrScheme setClrOvrMap chgLayout">
        <pc:chgData name="Gillins, Maisha A" userId="S::mgillins@aacps.org::1e495fe3-39a5-4447-960b-eb26e2c60657" providerId="AD" clId="Web-{8766AD1F-AC89-09A7-D363-854297449B52}" dt="2020-02-06T03:35:11.161" v="76" actId="1076"/>
        <pc:sldMkLst>
          <pc:docMk/>
          <pc:sldMk cId="1791247857" sldId="263"/>
        </pc:sldMkLst>
        <pc:spChg chg="mod ord">
          <ac:chgData name="Gillins, Maisha A" userId="S::mgillins@aacps.org::1e495fe3-39a5-4447-960b-eb26e2c60657" providerId="AD" clId="Web-{8766AD1F-AC89-09A7-D363-854297449B52}" dt="2020-02-06T03:34:48.894" v="67" actId="20577"/>
          <ac:spMkLst>
            <pc:docMk/>
            <pc:sldMk cId="1791247857" sldId="263"/>
            <ac:spMk id="2" creationId="{A6F5AFD6-077C-41A6-B5E3-F7A764AA4B98}"/>
          </ac:spMkLst>
        </pc:spChg>
        <pc:spChg chg="mod ord">
          <ac:chgData name="Gillins, Maisha A" userId="S::mgillins@aacps.org::1e495fe3-39a5-4447-960b-eb26e2c60657" providerId="AD" clId="Web-{8766AD1F-AC89-09A7-D363-854297449B52}" dt="2020-02-06T03:35:11.161" v="76" actId="1076"/>
          <ac:spMkLst>
            <pc:docMk/>
            <pc:sldMk cId="1791247857" sldId="263"/>
            <ac:spMk id="3" creationId="{7E435A33-C906-4372-8F6D-B356F138D7E3}"/>
          </ac:spMkLst>
        </pc:spChg>
        <pc:spChg chg="add">
          <ac:chgData name="Gillins, Maisha A" userId="S::mgillins@aacps.org::1e495fe3-39a5-4447-960b-eb26e2c60657" providerId="AD" clId="Web-{8766AD1F-AC89-09A7-D363-854297449B52}" dt="2020-02-06T03:31:20.681" v="26"/>
          <ac:spMkLst>
            <pc:docMk/>
            <pc:sldMk cId="1791247857" sldId="263"/>
            <ac:spMk id="8" creationId="{74CD14DB-BB81-479F-A1FC-1C75640E9F84}"/>
          </ac:spMkLst>
        </pc:spChg>
        <pc:spChg chg="add">
          <ac:chgData name="Gillins, Maisha A" userId="S::mgillins@aacps.org::1e495fe3-39a5-4447-960b-eb26e2c60657" providerId="AD" clId="Web-{8766AD1F-AC89-09A7-D363-854297449B52}" dt="2020-02-06T03:31:20.681" v="26"/>
          <ac:spMkLst>
            <pc:docMk/>
            <pc:sldMk cId="1791247857" sldId="263"/>
            <ac:spMk id="10" creationId="{C943A91B-7CA7-4592-A975-73B1BF8C4C74}"/>
          </ac:spMkLst>
        </pc:spChg>
        <pc:spChg chg="add">
          <ac:chgData name="Gillins, Maisha A" userId="S::mgillins@aacps.org::1e495fe3-39a5-4447-960b-eb26e2c60657" providerId="AD" clId="Web-{8766AD1F-AC89-09A7-D363-854297449B52}" dt="2020-02-06T03:31:20.681" v="26"/>
          <ac:spMkLst>
            <pc:docMk/>
            <pc:sldMk cId="1791247857" sldId="263"/>
            <ac:spMk id="12" creationId="{EC471314-E46A-414B-8D91-74880E84F187}"/>
          </ac:spMkLst>
        </pc:spChg>
        <pc:spChg chg="add">
          <ac:chgData name="Gillins, Maisha A" userId="S::mgillins@aacps.org::1e495fe3-39a5-4447-960b-eb26e2c60657" providerId="AD" clId="Web-{8766AD1F-AC89-09A7-D363-854297449B52}" dt="2020-02-06T03:31:20.681" v="26"/>
          <ac:spMkLst>
            <pc:docMk/>
            <pc:sldMk cId="1791247857" sldId="263"/>
            <ac:spMk id="14" creationId="{6A681326-1C9D-44A3-A627-3871BDAE4127}"/>
          </ac:spMkLst>
        </pc:spChg>
      </pc:sldChg>
      <pc:sldChg chg="addSp modSp mod setBg modClrScheme setClrOvrMap chgLayout">
        <pc:chgData name="Gillins, Maisha A" userId="S::mgillins@aacps.org::1e495fe3-39a5-4447-960b-eb26e2c60657" providerId="AD" clId="Web-{8766AD1F-AC89-09A7-D363-854297449B52}" dt="2020-02-06T03:35:43.647" v="83" actId="1076"/>
        <pc:sldMkLst>
          <pc:docMk/>
          <pc:sldMk cId="3354023151" sldId="264"/>
        </pc:sldMkLst>
        <pc:spChg chg="mod ord">
          <ac:chgData name="Gillins, Maisha A" userId="S::mgillins@aacps.org::1e495fe3-39a5-4447-960b-eb26e2c60657" providerId="AD" clId="Web-{8766AD1F-AC89-09A7-D363-854297449B52}" dt="2020-02-06T03:31:26.228" v="27"/>
          <ac:spMkLst>
            <pc:docMk/>
            <pc:sldMk cId="3354023151" sldId="264"/>
            <ac:spMk id="2" creationId="{A6F5AFD6-077C-41A6-B5E3-F7A764AA4B98}"/>
          </ac:spMkLst>
        </pc:spChg>
        <pc:spChg chg="mod ord">
          <ac:chgData name="Gillins, Maisha A" userId="S::mgillins@aacps.org::1e495fe3-39a5-4447-960b-eb26e2c60657" providerId="AD" clId="Web-{8766AD1F-AC89-09A7-D363-854297449B52}" dt="2020-02-06T03:35:43.647" v="83" actId="1076"/>
          <ac:spMkLst>
            <pc:docMk/>
            <pc:sldMk cId="3354023151" sldId="264"/>
            <ac:spMk id="3" creationId="{7E435A33-C906-4372-8F6D-B356F138D7E3}"/>
          </ac:spMkLst>
        </pc:spChg>
        <pc:spChg chg="add">
          <ac:chgData name="Gillins, Maisha A" userId="S::mgillins@aacps.org::1e495fe3-39a5-4447-960b-eb26e2c60657" providerId="AD" clId="Web-{8766AD1F-AC89-09A7-D363-854297449B52}" dt="2020-02-06T03:31:26.228" v="27"/>
          <ac:spMkLst>
            <pc:docMk/>
            <pc:sldMk cId="3354023151" sldId="264"/>
            <ac:spMk id="8" creationId="{74CD14DB-BB81-479F-A1FC-1C75640E9F84}"/>
          </ac:spMkLst>
        </pc:spChg>
        <pc:spChg chg="add">
          <ac:chgData name="Gillins, Maisha A" userId="S::mgillins@aacps.org::1e495fe3-39a5-4447-960b-eb26e2c60657" providerId="AD" clId="Web-{8766AD1F-AC89-09A7-D363-854297449B52}" dt="2020-02-06T03:31:26.228" v="27"/>
          <ac:spMkLst>
            <pc:docMk/>
            <pc:sldMk cId="3354023151" sldId="264"/>
            <ac:spMk id="10" creationId="{C943A91B-7CA7-4592-A975-73B1BF8C4C74}"/>
          </ac:spMkLst>
        </pc:spChg>
        <pc:spChg chg="add">
          <ac:chgData name="Gillins, Maisha A" userId="S::mgillins@aacps.org::1e495fe3-39a5-4447-960b-eb26e2c60657" providerId="AD" clId="Web-{8766AD1F-AC89-09A7-D363-854297449B52}" dt="2020-02-06T03:31:26.228" v="27"/>
          <ac:spMkLst>
            <pc:docMk/>
            <pc:sldMk cId="3354023151" sldId="264"/>
            <ac:spMk id="12" creationId="{EC471314-E46A-414B-8D91-74880E84F187}"/>
          </ac:spMkLst>
        </pc:spChg>
        <pc:spChg chg="add">
          <ac:chgData name="Gillins, Maisha A" userId="S::mgillins@aacps.org::1e495fe3-39a5-4447-960b-eb26e2c60657" providerId="AD" clId="Web-{8766AD1F-AC89-09A7-D363-854297449B52}" dt="2020-02-06T03:31:26.228" v="27"/>
          <ac:spMkLst>
            <pc:docMk/>
            <pc:sldMk cId="3354023151" sldId="264"/>
            <ac:spMk id="14" creationId="{6A681326-1C9D-44A3-A627-3871BDAE4127}"/>
          </ac:spMkLst>
        </pc:spChg>
      </pc:sldChg>
      <pc:sldChg chg="addSp delSp modSp new mod setBg modNotes">
        <pc:chgData name="Gillins, Maisha A" userId="S::mgillins@aacps.org::1e495fe3-39a5-4447-960b-eb26e2c60657" providerId="AD" clId="Web-{8766AD1F-AC89-09A7-D363-854297449B52}" dt="2020-02-06T03:39:58.268" v="143"/>
        <pc:sldMkLst>
          <pc:docMk/>
          <pc:sldMk cId="2852250899" sldId="265"/>
        </pc:sldMkLst>
        <pc:spChg chg="del">
          <ac:chgData name="Gillins, Maisha A" userId="S::mgillins@aacps.org::1e495fe3-39a5-4447-960b-eb26e2c60657" providerId="AD" clId="Web-{8766AD1F-AC89-09A7-D363-854297449B52}" dt="2020-02-06T03:39:37.923" v="141"/>
          <ac:spMkLst>
            <pc:docMk/>
            <pc:sldMk cId="2852250899" sldId="265"/>
            <ac:spMk id="2" creationId="{4AC97907-E9FA-4EED-AFB8-FEC49196B516}"/>
          </ac:spMkLst>
        </pc:spChg>
        <pc:spChg chg="del">
          <ac:chgData name="Gillins, Maisha A" userId="S::mgillins@aacps.org::1e495fe3-39a5-4447-960b-eb26e2c60657" providerId="AD" clId="Web-{8766AD1F-AC89-09A7-D363-854297449B52}" dt="2020-02-06T03:39:33.579" v="140"/>
          <ac:spMkLst>
            <pc:docMk/>
            <pc:sldMk cId="2852250899" sldId="265"/>
            <ac:spMk id="3" creationId="{49DD1D65-5256-4D27-8A85-8D4F1CD09DF6}"/>
          </ac:spMkLst>
        </pc:spChg>
        <pc:spChg chg="add">
          <ac:chgData name="Gillins, Maisha A" userId="S::mgillins@aacps.org::1e495fe3-39a5-4447-960b-eb26e2c60657" providerId="AD" clId="Web-{8766AD1F-AC89-09A7-D363-854297449B52}" dt="2020-02-06T03:39:37.923" v="141"/>
          <ac:spMkLst>
            <pc:docMk/>
            <pc:sldMk cId="2852250899" sldId="265"/>
            <ac:spMk id="13" creationId="{AEBE9F1A-B38D-446E-83AE-14B17CE77FF2}"/>
          </ac:spMkLst>
        </pc:spChg>
        <pc:spChg chg="add">
          <ac:chgData name="Gillins, Maisha A" userId="S::mgillins@aacps.org::1e495fe3-39a5-4447-960b-eb26e2c60657" providerId="AD" clId="Web-{8766AD1F-AC89-09A7-D363-854297449B52}" dt="2020-02-06T03:39:37.923" v="141"/>
          <ac:spMkLst>
            <pc:docMk/>
            <pc:sldMk cId="2852250899" sldId="265"/>
            <ac:spMk id="19" creationId="{5E3EB826-A471-488F-9E8A-D65528A3C0CA}"/>
          </ac:spMkLst>
        </pc:spChg>
        <pc:spChg chg="add">
          <ac:chgData name="Gillins, Maisha A" userId="S::mgillins@aacps.org::1e495fe3-39a5-4447-960b-eb26e2c60657" providerId="AD" clId="Web-{8766AD1F-AC89-09A7-D363-854297449B52}" dt="2020-02-06T03:39:37.923" v="141"/>
          <ac:spMkLst>
            <pc:docMk/>
            <pc:sldMk cId="2852250899" sldId="265"/>
            <ac:spMk id="21" creationId="{B0487C8F-7D6C-4EAF-A9A5-45D8E94FC2C9}"/>
          </ac:spMkLst>
        </pc:spChg>
        <pc:spChg chg="add">
          <ac:chgData name="Gillins, Maisha A" userId="S::mgillins@aacps.org::1e495fe3-39a5-4447-960b-eb26e2c60657" providerId="AD" clId="Web-{8766AD1F-AC89-09A7-D363-854297449B52}" dt="2020-02-06T03:39:37.923" v="141"/>
          <ac:spMkLst>
            <pc:docMk/>
            <pc:sldMk cId="2852250899" sldId="265"/>
            <ac:spMk id="23" creationId="{1578DA0F-394A-417D-892B-8253831A2587}"/>
          </ac:spMkLst>
        </pc:spChg>
        <pc:picChg chg="add mod ord">
          <ac:chgData name="Gillins, Maisha A" userId="S::mgillins@aacps.org::1e495fe3-39a5-4447-960b-eb26e2c60657" providerId="AD" clId="Web-{8766AD1F-AC89-09A7-D363-854297449B52}" dt="2020-02-06T03:39:37.923" v="141"/>
          <ac:picMkLst>
            <pc:docMk/>
            <pc:sldMk cId="2852250899" sldId="265"/>
            <ac:picMk id="4" creationId="{FEBF5831-F05B-49C1-AD77-2CF2858878C3}"/>
          </ac:picMkLst>
        </pc:picChg>
        <pc:picChg chg="add">
          <ac:chgData name="Gillins, Maisha A" userId="S::mgillins@aacps.org::1e495fe3-39a5-4447-960b-eb26e2c60657" providerId="AD" clId="Web-{8766AD1F-AC89-09A7-D363-854297449B52}" dt="2020-02-06T03:39:37.923" v="141"/>
          <ac:picMkLst>
            <pc:docMk/>
            <pc:sldMk cId="2852250899" sldId="265"/>
            <ac:picMk id="9" creationId="{C9ECDD5C-152A-4CC7-8333-0F367B3A62EA}"/>
          </ac:picMkLst>
        </pc:picChg>
        <pc:picChg chg="add">
          <ac:chgData name="Gillins, Maisha A" userId="S::mgillins@aacps.org::1e495fe3-39a5-4447-960b-eb26e2c60657" providerId="AD" clId="Web-{8766AD1F-AC89-09A7-D363-854297449B52}" dt="2020-02-06T03:39:37.923" v="141"/>
          <ac:picMkLst>
            <pc:docMk/>
            <pc:sldMk cId="2852250899" sldId="265"/>
            <ac:picMk id="11" creationId="{7F5C92A3-369B-43F3-BDCE-E560B1B0EC89}"/>
          </ac:picMkLst>
        </pc:picChg>
        <pc:picChg chg="add">
          <ac:chgData name="Gillins, Maisha A" userId="S::mgillins@aacps.org::1e495fe3-39a5-4447-960b-eb26e2c60657" providerId="AD" clId="Web-{8766AD1F-AC89-09A7-D363-854297449B52}" dt="2020-02-06T03:39:37.923" v="141"/>
          <ac:picMkLst>
            <pc:docMk/>
            <pc:sldMk cId="2852250899" sldId="265"/>
            <ac:picMk id="15" creationId="{915B5014-A7EC-4BA6-9C83-8840CF81DB28}"/>
          </ac:picMkLst>
        </pc:picChg>
        <pc:picChg chg="add">
          <ac:chgData name="Gillins, Maisha A" userId="S::mgillins@aacps.org::1e495fe3-39a5-4447-960b-eb26e2c60657" providerId="AD" clId="Web-{8766AD1F-AC89-09A7-D363-854297449B52}" dt="2020-02-06T03:39:37.923" v="141"/>
          <ac:picMkLst>
            <pc:docMk/>
            <pc:sldMk cId="2852250899" sldId="265"/>
            <ac:picMk id="17" creationId="{022C43AB-86D7-420D-8AD7-DC0A15FDD0AF}"/>
          </ac:picMkLst>
        </pc:picChg>
      </pc:sldChg>
      <pc:sldChg chg="modSp add replId">
        <pc:chgData name="Gillins, Maisha A" userId="S::mgillins@aacps.org::1e495fe3-39a5-4447-960b-eb26e2c60657" providerId="AD" clId="Web-{8766AD1F-AC89-09A7-D363-854297449B52}" dt="2020-02-06T03:39:12.797" v="138" actId="1076"/>
        <pc:sldMkLst>
          <pc:docMk/>
          <pc:sldMk cId="1711278304" sldId="266"/>
        </pc:sldMkLst>
        <pc:spChg chg="mod">
          <ac:chgData name="Gillins, Maisha A" userId="S::mgillins@aacps.org::1e495fe3-39a5-4447-960b-eb26e2c60657" providerId="AD" clId="Web-{8766AD1F-AC89-09A7-D363-854297449B52}" dt="2020-02-06T03:38:01.981" v="112" actId="20577"/>
          <ac:spMkLst>
            <pc:docMk/>
            <pc:sldMk cId="1711278304" sldId="266"/>
            <ac:spMk id="2" creationId="{636456C5-04A3-4159-8BE5-8C90BC641F0E}"/>
          </ac:spMkLst>
        </pc:spChg>
        <pc:spChg chg="mod">
          <ac:chgData name="Gillins, Maisha A" userId="S::mgillins@aacps.org::1e495fe3-39a5-4447-960b-eb26e2c60657" providerId="AD" clId="Web-{8766AD1F-AC89-09A7-D363-854297449B52}" dt="2020-02-06T03:39:12.797" v="138" actId="1076"/>
          <ac:spMkLst>
            <pc:docMk/>
            <pc:sldMk cId="1711278304" sldId="266"/>
            <ac:spMk id="3" creationId="{D98BB9CE-C43C-4E57-8C5B-C8E113F9FB65}"/>
          </ac:spMkLst>
        </pc:spChg>
      </pc:sldChg>
      <pc:sldChg chg="add del replId">
        <pc:chgData name="Gillins, Maisha A" userId="S::mgillins@aacps.org::1e495fe3-39a5-4447-960b-eb26e2c60657" providerId="AD" clId="Web-{8766AD1F-AC89-09A7-D363-854297449B52}" dt="2020-02-06T03:39:21.907" v="139"/>
        <pc:sldMkLst>
          <pc:docMk/>
          <pc:sldMk cId="4010613057" sldId="267"/>
        </pc:sldMkLst>
      </pc:sldChg>
      <pc:sldMasterChg chg="del delSldLayout">
        <pc:chgData name="Gillins, Maisha A" userId="S::mgillins@aacps.org::1e495fe3-39a5-4447-960b-eb26e2c60657" providerId="AD" clId="Web-{8766AD1F-AC89-09A7-D363-854297449B52}" dt="2020-02-06T03:27:39.171" v="0"/>
        <pc:sldMasterMkLst>
          <pc:docMk/>
          <pc:sldMasterMk cId="174390058" sldId="2147483672"/>
        </pc:sldMasterMkLst>
        <pc:sldLayoutChg chg="del">
          <pc:chgData name="Gillins, Maisha A" userId="S::mgillins@aacps.org::1e495fe3-39a5-4447-960b-eb26e2c60657" providerId="AD" clId="Web-{8766AD1F-AC89-09A7-D363-854297449B52}" dt="2020-02-06T03:27:39.171" v="0"/>
          <pc:sldLayoutMkLst>
            <pc:docMk/>
            <pc:sldMasterMk cId="174390058" sldId="2147483672"/>
            <pc:sldLayoutMk cId="1398532801" sldId="2147483673"/>
          </pc:sldLayoutMkLst>
        </pc:sldLayoutChg>
        <pc:sldLayoutChg chg="del">
          <pc:chgData name="Gillins, Maisha A" userId="S::mgillins@aacps.org::1e495fe3-39a5-4447-960b-eb26e2c60657" providerId="AD" clId="Web-{8766AD1F-AC89-09A7-D363-854297449B52}" dt="2020-02-06T03:27:39.171" v="0"/>
          <pc:sldLayoutMkLst>
            <pc:docMk/>
            <pc:sldMasterMk cId="174390058" sldId="2147483672"/>
            <pc:sldLayoutMk cId="3882106786" sldId="2147483674"/>
          </pc:sldLayoutMkLst>
        </pc:sldLayoutChg>
        <pc:sldLayoutChg chg="del">
          <pc:chgData name="Gillins, Maisha A" userId="S::mgillins@aacps.org::1e495fe3-39a5-4447-960b-eb26e2c60657" providerId="AD" clId="Web-{8766AD1F-AC89-09A7-D363-854297449B52}" dt="2020-02-06T03:27:39.171" v="0"/>
          <pc:sldLayoutMkLst>
            <pc:docMk/>
            <pc:sldMasterMk cId="174390058" sldId="2147483672"/>
            <pc:sldLayoutMk cId="876241789" sldId="2147483675"/>
          </pc:sldLayoutMkLst>
        </pc:sldLayoutChg>
        <pc:sldLayoutChg chg="del">
          <pc:chgData name="Gillins, Maisha A" userId="S::mgillins@aacps.org::1e495fe3-39a5-4447-960b-eb26e2c60657" providerId="AD" clId="Web-{8766AD1F-AC89-09A7-D363-854297449B52}" dt="2020-02-06T03:27:39.171" v="0"/>
          <pc:sldLayoutMkLst>
            <pc:docMk/>
            <pc:sldMasterMk cId="174390058" sldId="2147483672"/>
            <pc:sldLayoutMk cId="1400948248" sldId="2147483676"/>
          </pc:sldLayoutMkLst>
        </pc:sldLayoutChg>
        <pc:sldLayoutChg chg="del">
          <pc:chgData name="Gillins, Maisha A" userId="S::mgillins@aacps.org::1e495fe3-39a5-4447-960b-eb26e2c60657" providerId="AD" clId="Web-{8766AD1F-AC89-09A7-D363-854297449B52}" dt="2020-02-06T03:27:39.171" v="0"/>
          <pc:sldLayoutMkLst>
            <pc:docMk/>
            <pc:sldMasterMk cId="174390058" sldId="2147483672"/>
            <pc:sldLayoutMk cId="3466407924" sldId="2147483677"/>
          </pc:sldLayoutMkLst>
        </pc:sldLayoutChg>
        <pc:sldLayoutChg chg="del">
          <pc:chgData name="Gillins, Maisha A" userId="S::mgillins@aacps.org::1e495fe3-39a5-4447-960b-eb26e2c60657" providerId="AD" clId="Web-{8766AD1F-AC89-09A7-D363-854297449B52}" dt="2020-02-06T03:27:39.171" v="0"/>
          <pc:sldLayoutMkLst>
            <pc:docMk/>
            <pc:sldMasterMk cId="174390058" sldId="2147483672"/>
            <pc:sldLayoutMk cId="905035744" sldId="2147483678"/>
          </pc:sldLayoutMkLst>
        </pc:sldLayoutChg>
        <pc:sldLayoutChg chg="del">
          <pc:chgData name="Gillins, Maisha A" userId="S::mgillins@aacps.org::1e495fe3-39a5-4447-960b-eb26e2c60657" providerId="AD" clId="Web-{8766AD1F-AC89-09A7-D363-854297449B52}" dt="2020-02-06T03:27:39.171" v="0"/>
          <pc:sldLayoutMkLst>
            <pc:docMk/>
            <pc:sldMasterMk cId="174390058" sldId="2147483672"/>
            <pc:sldLayoutMk cId="3190270751" sldId="2147483679"/>
          </pc:sldLayoutMkLst>
        </pc:sldLayoutChg>
        <pc:sldLayoutChg chg="del">
          <pc:chgData name="Gillins, Maisha A" userId="S::mgillins@aacps.org::1e495fe3-39a5-4447-960b-eb26e2c60657" providerId="AD" clId="Web-{8766AD1F-AC89-09A7-D363-854297449B52}" dt="2020-02-06T03:27:39.171" v="0"/>
          <pc:sldLayoutMkLst>
            <pc:docMk/>
            <pc:sldMasterMk cId="174390058" sldId="2147483672"/>
            <pc:sldLayoutMk cId="803942147" sldId="2147483680"/>
          </pc:sldLayoutMkLst>
        </pc:sldLayoutChg>
        <pc:sldLayoutChg chg="del">
          <pc:chgData name="Gillins, Maisha A" userId="S::mgillins@aacps.org::1e495fe3-39a5-4447-960b-eb26e2c60657" providerId="AD" clId="Web-{8766AD1F-AC89-09A7-D363-854297449B52}" dt="2020-02-06T03:27:39.171" v="0"/>
          <pc:sldLayoutMkLst>
            <pc:docMk/>
            <pc:sldMasterMk cId="174390058" sldId="2147483672"/>
            <pc:sldLayoutMk cId="437505738" sldId="2147483681"/>
          </pc:sldLayoutMkLst>
        </pc:sldLayoutChg>
        <pc:sldLayoutChg chg="del">
          <pc:chgData name="Gillins, Maisha A" userId="S::mgillins@aacps.org::1e495fe3-39a5-4447-960b-eb26e2c60657" providerId="AD" clId="Web-{8766AD1F-AC89-09A7-D363-854297449B52}" dt="2020-02-06T03:27:39.171" v="0"/>
          <pc:sldLayoutMkLst>
            <pc:docMk/>
            <pc:sldMasterMk cId="174390058" sldId="2147483672"/>
            <pc:sldLayoutMk cId="779892481" sldId="2147483682"/>
          </pc:sldLayoutMkLst>
        </pc:sldLayoutChg>
        <pc:sldLayoutChg chg="del">
          <pc:chgData name="Gillins, Maisha A" userId="S::mgillins@aacps.org::1e495fe3-39a5-4447-960b-eb26e2c60657" providerId="AD" clId="Web-{8766AD1F-AC89-09A7-D363-854297449B52}" dt="2020-02-06T03:27:39.171" v="0"/>
          <pc:sldLayoutMkLst>
            <pc:docMk/>
            <pc:sldMasterMk cId="174390058" sldId="2147483672"/>
            <pc:sldLayoutMk cId="3567776414" sldId="2147483683"/>
          </pc:sldLayoutMkLst>
        </pc:sldLayoutChg>
      </pc:sldMasterChg>
      <pc:sldMasterChg chg="add del addSldLayout delSldLayout modSldLayout">
        <pc:chgData name="Gillins, Maisha A" userId="S::mgillins@aacps.org::1e495fe3-39a5-4447-960b-eb26e2c60657" providerId="AD" clId="Web-{8766AD1F-AC89-09A7-D363-854297449B52}" dt="2020-02-06T03:29:25.441" v="6"/>
        <pc:sldMasterMkLst>
          <pc:docMk/>
          <pc:sldMasterMk cId="1543827921" sldId="2147483684"/>
        </pc:sldMasterMkLst>
        <pc:sldLayoutChg chg="add del mod replId">
          <pc:chgData name="Gillins, Maisha A" userId="S::mgillins@aacps.org::1e495fe3-39a5-4447-960b-eb26e2c60657" providerId="AD" clId="Web-{8766AD1F-AC89-09A7-D363-854297449B52}" dt="2020-02-06T03:29:25.441" v="6"/>
          <pc:sldLayoutMkLst>
            <pc:docMk/>
            <pc:sldMasterMk cId="1543827921" sldId="2147483684"/>
            <pc:sldLayoutMk cId="1094722382" sldId="2147483685"/>
          </pc:sldLayoutMkLst>
        </pc:sldLayoutChg>
        <pc:sldLayoutChg chg="add del mod replId">
          <pc:chgData name="Gillins, Maisha A" userId="S::mgillins@aacps.org::1e495fe3-39a5-4447-960b-eb26e2c60657" providerId="AD" clId="Web-{8766AD1F-AC89-09A7-D363-854297449B52}" dt="2020-02-06T03:29:25.441" v="6"/>
          <pc:sldLayoutMkLst>
            <pc:docMk/>
            <pc:sldMasterMk cId="1543827921" sldId="2147483684"/>
            <pc:sldLayoutMk cId="3916557450" sldId="2147483686"/>
          </pc:sldLayoutMkLst>
        </pc:sldLayoutChg>
        <pc:sldLayoutChg chg="add del mod replId">
          <pc:chgData name="Gillins, Maisha A" userId="S::mgillins@aacps.org::1e495fe3-39a5-4447-960b-eb26e2c60657" providerId="AD" clId="Web-{8766AD1F-AC89-09A7-D363-854297449B52}" dt="2020-02-06T03:29:25.441" v="6"/>
          <pc:sldLayoutMkLst>
            <pc:docMk/>
            <pc:sldMasterMk cId="1543827921" sldId="2147483684"/>
            <pc:sldLayoutMk cId="191091443" sldId="2147483687"/>
          </pc:sldLayoutMkLst>
        </pc:sldLayoutChg>
        <pc:sldLayoutChg chg="add del mod replId">
          <pc:chgData name="Gillins, Maisha A" userId="S::mgillins@aacps.org::1e495fe3-39a5-4447-960b-eb26e2c60657" providerId="AD" clId="Web-{8766AD1F-AC89-09A7-D363-854297449B52}" dt="2020-02-06T03:29:25.441" v="6"/>
          <pc:sldLayoutMkLst>
            <pc:docMk/>
            <pc:sldMasterMk cId="1543827921" sldId="2147483684"/>
            <pc:sldLayoutMk cId="954107699" sldId="2147483688"/>
          </pc:sldLayoutMkLst>
        </pc:sldLayoutChg>
        <pc:sldLayoutChg chg="add del mod replId">
          <pc:chgData name="Gillins, Maisha A" userId="S::mgillins@aacps.org::1e495fe3-39a5-4447-960b-eb26e2c60657" providerId="AD" clId="Web-{8766AD1F-AC89-09A7-D363-854297449B52}" dt="2020-02-06T03:29:25.441" v="6"/>
          <pc:sldLayoutMkLst>
            <pc:docMk/>
            <pc:sldMasterMk cId="1543827921" sldId="2147483684"/>
            <pc:sldLayoutMk cId="1258454403" sldId="2147483689"/>
          </pc:sldLayoutMkLst>
        </pc:sldLayoutChg>
        <pc:sldLayoutChg chg="add del mod replId">
          <pc:chgData name="Gillins, Maisha A" userId="S::mgillins@aacps.org::1e495fe3-39a5-4447-960b-eb26e2c60657" providerId="AD" clId="Web-{8766AD1F-AC89-09A7-D363-854297449B52}" dt="2020-02-06T03:29:25.441" v="6"/>
          <pc:sldLayoutMkLst>
            <pc:docMk/>
            <pc:sldMasterMk cId="1543827921" sldId="2147483684"/>
            <pc:sldLayoutMk cId="2057795567" sldId="2147483690"/>
          </pc:sldLayoutMkLst>
        </pc:sldLayoutChg>
        <pc:sldLayoutChg chg="add del mod replId">
          <pc:chgData name="Gillins, Maisha A" userId="S::mgillins@aacps.org::1e495fe3-39a5-4447-960b-eb26e2c60657" providerId="AD" clId="Web-{8766AD1F-AC89-09A7-D363-854297449B52}" dt="2020-02-06T03:29:25.441" v="6"/>
          <pc:sldLayoutMkLst>
            <pc:docMk/>
            <pc:sldMasterMk cId="1543827921" sldId="2147483684"/>
            <pc:sldLayoutMk cId="1122673918" sldId="2147483691"/>
          </pc:sldLayoutMkLst>
        </pc:sldLayoutChg>
        <pc:sldLayoutChg chg="add del mod replId">
          <pc:chgData name="Gillins, Maisha A" userId="S::mgillins@aacps.org::1e495fe3-39a5-4447-960b-eb26e2c60657" providerId="AD" clId="Web-{8766AD1F-AC89-09A7-D363-854297449B52}" dt="2020-02-06T03:29:25.441" v="6"/>
          <pc:sldLayoutMkLst>
            <pc:docMk/>
            <pc:sldMasterMk cId="1543827921" sldId="2147483684"/>
            <pc:sldLayoutMk cId="3295308845" sldId="2147483692"/>
          </pc:sldLayoutMkLst>
        </pc:sldLayoutChg>
        <pc:sldLayoutChg chg="add del mod replId">
          <pc:chgData name="Gillins, Maisha A" userId="S::mgillins@aacps.org::1e495fe3-39a5-4447-960b-eb26e2c60657" providerId="AD" clId="Web-{8766AD1F-AC89-09A7-D363-854297449B52}" dt="2020-02-06T03:29:25.441" v="6"/>
          <pc:sldLayoutMkLst>
            <pc:docMk/>
            <pc:sldMasterMk cId="1543827921" sldId="2147483684"/>
            <pc:sldLayoutMk cId="3967904634" sldId="2147483693"/>
          </pc:sldLayoutMkLst>
        </pc:sldLayoutChg>
        <pc:sldLayoutChg chg="add del mod replId">
          <pc:chgData name="Gillins, Maisha A" userId="S::mgillins@aacps.org::1e495fe3-39a5-4447-960b-eb26e2c60657" providerId="AD" clId="Web-{8766AD1F-AC89-09A7-D363-854297449B52}" dt="2020-02-06T03:29:25.441" v="6"/>
          <pc:sldLayoutMkLst>
            <pc:docMk/>
            <pc:sldMasterMk cId="1543827921" sldId="2147483684"/>
            <pc:sldLayoutMk cId="625524974" sldId="2147483694"/>
          </pc:sldLayoutMkLst>
        </pc:sldLayoutChg>
        <pc:sldLayoutChg chg="add del mod replId">
          <pc:chgData name="Gillins, Maisha A" userId="S::mgillins@aacps.org::1e495fe3-39a5-4447-960b-eb26e2c60657" providerId="AD" clId="Web-{8766AD1F-AC89-09A7-D363-854297449B52}" dt="2020-02-06T03:29:25.441" v="6"/>
          <pc:sldLayoutMkLst>
            <pc:docMk/>
            <pc:sldMasterMk cId="1543827921" sldId="2147483684"/>
            <pc:sldLayoutMk cId="1542110545" sldId="2147483695"/>
          </pc:sldLayoutMkLst>
        </pc:sldLayoutChg>
      </pc:sldMasterChg>
      <pc:sldMasterChg chg="add del addSldLayout delSldLayout modSldLayout">
        <pc:chgData name="Gillins, Maisha A" userId="S::mgillins@aacps.org::1e495fe3-39a5-4447-960b-eb26e2c60657" providerId="AD" clId="Web-{8766AD1F-AC89-09A7-D363-854297449B52}" dt="2020-02-06T03:29:28.598" v="7"/>
        <pc:sldMasterMkLst>
          <pc:docMk/>
          <pc:sldMasterMk cId="716702355" sldId="2147483696"/>
        </pc:sldMasterMkLst>
        <pc:sldLayoutChg chg="add del mod replId">
          <pc:chgData name="Gillins, Maisha A" userId="S::mgillins@aacps.org::1e495fe3-39a5-4447-960b-eb26e2c60657" providerId="AD" clId="Web-{8766AD1F-AC89-09A7-D363-854297449B52}" dt="2020-02-06T03:29:28.598" v="7"/>
          <pc:sldLayoutMkLst>
            <pc:docMk/>
            <pc:sldMasterMk cId="716702355" sldId="2147483696"/>
            <pc:sldLayoutMk cId="3019739711" sldId="2147483697"/>
          </pc:sldLayoutMkLst>
        </pc:sldLayoutChg>
        <pc:sldLayoutChg chg="add del mod replId">
          <pc:chgData name="Gillins, Maisha A" userId="S::mgillins@aacps.org::1e495fe3-39a5-4447-960b-eb26e2c60657" providerId="AD" clId="Web-{8766AD1F-AC89-09A7-D363-854297449B52}" dt="2020-02-06T03:29:28.598" v="7"/>
          <pc:sldLayoutMkLst>
            <pc:docMk/>
            <pc:sldMasterMk cId="716702355" sldId="2147483696"/>
            <pc:sldLayoutMk cId="698458070" sldId="2147483698"/>
          </pc:sldLayoutMkLst>
        </pc:sldLayoutChg>
        <pc:sldLayoutChg chg="add del mod replId">
          <pc:chgData name="Gillins, Maisha A" userId="S::mgillins@aacps.org::1e495fe3-39a5-4447-960b-eb26e2c60657" providerId="AD" clId="Web-{8766AD1F-AC89-09A7-D363-854297449B52}" dt="2020-02-06T03:29:28.598" v="7"/>
          <pc:sldLayoutMkLst>
            <pc:docMk/>
            <pc:sldMasterMk cId="716702355" sldId="2147483696"/>
            <pc:sldLayoutMk cId="947739407" sldId="2147483699"/>
          </pc:sldLayoutMkLst>
        </pc:sldLayoutChg>
        <pc:sldLayoutChg chg="add del mod replId">
          <pc:chgData name="Gillins, Maisha A" userId="S::mgillins@aacps.org::1e495fe3-39a5-4447-960b-eb26e2c60657" providerId="AD" clId="Web-{8766AD1F-AC89-09A7-D363-854297449B52}" dt="2020-02-06T03:29:28.598" v="7"/>
          <pc:sldLayoutMkLst>
            <pc:docMk/>
            <pc:sldMasterMk cId="716702355" sldId="2147483696"/>
            <pc:sldLayoutMk cId="3417952631" sldId="2147483700"/>
          </pc:sldLayoutMkLst>
        </pc:sldLayoutChg>
        <pc:sldLayoutChg chg="add del mod replId">
          <pc:chgData name="Gillins, Maisha A" userId="S::mgillins@aacps.org::1e495fe3-39a5-4447-960b-eb26e2c60657" providerId="AD" clId="Web-{8766AD1F-AC89-09A7-D363-854297449B52}" dt="2020-02-06T03:29:28.598" v="7"/>
          <pc:sldLayoutMkLst>
            <pc:docMk/>
            <pc:sldMasterMk cId="716702355" sldId="2147483696"/>
            <pc:sldLayoutMk cId="3726372907" sldId="2147483701"/>
          </pc:sldLayoutMkLst>
        </pc:sldLayoutChg>
        <pc:sldLayoutChg chg="add del mod replId">
          <pc:chgData name="Gillins, Maisha A" userId="S::mgillins@aacps.org::1e495fe3-39a5-4447-960b-eb26e2c60657" providerId="AD" clId="Web-{8766AD1F-AC89-09A7-D363-854297449B52}" dt="2020-02-06T03:29:28.598" v="7"/>
          <pc:sldLayoutMkLst>
            <pc:docMk/>
            <pc:sldMasterMk cId="716702355" sldId="2147483696"/>
            <pc:sldLayoutMk cId="2885051137" sldId="2147483702"/>
          </pc:sldLayoutMkLst>
        </pc:sldLayoutChg>
        <pc:sldLayoutChg chg="add del mod replId">
          <pc:chgData name="Gillins, Maisha A" userId="S::mgillins@aacps.org::1e495fe3-39a5-4447-960b-eb26e2c60657" providerId="AD" clId="Web-{8766AD1F-AC89-09A7-D363-854297449B52}" dt="2020-02-06T03:29:28.598" v="7"/>
          <pc:sldLayoutMkLst>
            <pc:docMk/>
            <pc:sldMasterMk cId="716702355" sldId="2147483696"/>
            <pc:sldLayoutMk cId="4062264428" sldId="2147483703"/>
          </pc:sldLayoutMkLst>
        </pc:sldLayoutChg>
        <pc:sldLayoutChg chg="add del mod replId">
          <pc:chgData name="Gillins, Maisha A" userId="S::mgillins@aacps.org::1e495fe3-39a5-4447-960b-eb26e2c60657" providerId="AD" clId="Web-{8766AD1F-AC89-09A7-D363-854297449B52}" dt="2020-02-06T03:29:28.598" v="7"/>
          <pc:sldLayoutMkLst>
            <pc:docMk/>
            <pc:sldMasterMk cId="716702355" sldId="2147483696"/>
            <pc:sldLayoutMk cId="4066534323" sldId="2147483704"/>
          </pc:sldLayoutMkLst>
        </pc:sldLayoutChg>
        <pc:sldLayoutChg chg="add del mod replId">
          <pc:chgData name="Gillins, Maisha A" userId="S::mgillins@aacps.org::1e495fe3-39a5-4447-960b-eb26e2c60657" providerId="AD" clId="Web-{8766AD1F-AC89-09A7-D363-854297449B52}" dt="2020-02-06T03:29:28.598" v="7"/>
          <pc:sldLayoutMkLst>
            <pc:docMk/>
            <pc:sldMasterMk cId="716702355" sldId="2147483696"/>
            <pc:sldLayoutMk cId="1457503752" sldId="2147483705"/>
          </pc:sldLayoutMkLst>
        </pc:sldLayoutChg>
        <pc:sldLayoutChg chg="add del mod replId">
          <pc:chgData name="Gillins, Maisha A" userId="S::mgillins@aacps.org::1e495fe3-39a5-4447-960b-eb26e2c60657" providerId="AD" clId="Web-{8766AD1F-AC89-09A7-D363-854297449B52}" dt="2020-02-06T03:29:28.598" v="7"/>
          <pc:sldLayoutMkLst>
            <pc:docMk/>
            <pc:sldMasterMk cId="716702355" sldId="2147483696"/>
            <pc:sldLayoutMk cId="127776676" sldId="2147483706"/>
          </pc:sldLayoutMkLst>
        </pc:sldLayoutChg>
        <pc:sldLayoutChg chg="add del mod replId">
          <pc:chgData name="Gillins, Maisha A" userId="S::mgillins@aacps.org::1e495fe3-39a5-4447-960b-eb26e2c60657" providerId="AD" clId="Web-{8766AD1F-AC89-09A7-D363-854297449B52}" dt="2020-02-06T03:29:28.598" v="7"/>
          <pc:sldLayoutMkLst>
            <pc:docMk/>
            <pc:sldMasterMk cId="716702355" sldId="2147483696"/>
            <pc:sldLayoutMk cId="2271902595" sldId="2147483707"/>
          </pc:sldLayoutMkLst>
        </pc:sldLayoutChg>
      </pc:sldMasterChg>
      <pc:sldMasterChg chg="add del addSldLayout delSldLayout modSldLayout">
        <pc:chgData name="Gillins, Maisha A" userId="S::mgillins@aacps.org::1e495fe3-39a5-4447-960b-eb26e2c60657" providerId="AD" clId="Web-{8766AD1F-AC89-09A7-D363-854297449B52}" dt="2020-02-06T03:29:35.879" v="8"/>
        <pc:sldMasterMkLst>
          <pc:docMk/>
          <pc:sldMasterMk cId="2392066166" sldId="2147483708"/>
        </pc:sldMasterMkLst>
        <pc:sldLayoutChg chg="add del mod replId">
          <pc:chgData name="Gillins, Maisha A" userId="S::mgillins@aacps.org::1e495fe3-39a5-4447-960b-eb26e2c60657" providerId="AD" clId="Web-{8766AD1F-AC89-09A7-D363-854297449B52}" dt="2020-02-06T03:29:35.879" v="8"/>
          <pc:sldLayoutMkLst>
            <pc:docMk/>
            <pc:sldMasterMk cId="2392066166" sldId="2147483708"/>
            <pc:sldLayoutMk cId="3299000817" sldId="2147483709"/>
          </pc:sldLayoutMkLst>
        </pc:sldLayoutChg>
        <pc:sldLayoutChg chg="add del mod replId">
          <pc:chgData name="Gillins, Maisha A" userId="S::mgillins@aacps.org::1e495fe3-39a5-4447-960b-eb26e2c60657" providerId="AD" clId="Web-{8766AD1F-AC89-09A7-D363-854297449B52}" dt="2020-02-06T03:29:35.879" v="8"/>
          <pc:sldLayoutMkLst>
            <pc:docMk/>
            <pc:sldMasterMk cId="2392066166" sldId="2147483708"/>
            <pc:sldLayoutMk cId="2255196972" sldId="2147483710"/>
          </pc:sldLayoutMkLst>
        </pc:sldLayoutChg>
        <pc:sldLayoutChg chg="add del mod replId">
          <pc:chgData name="Gillins, Maisha A" userId="S::mgillins@aacps.org::1e495fe3-39a5-4447-960b-eb26e2c60657" providerId="AD" clId="Web-{8766AD1F-AC89-09A7-D363-854297449B52}" dt="2020-02-06T03:29:35.879" v="8"/>
          <pc:sldLayoutMkLst>
            <pc:docMk/>
            <pc:sldMasterMk cId="2392066166" sldId="2147483708"/>
            <pc:sldLayoutMk cId="2353884987" sldId="2147483711"/>
          </pc:sldLayoutMkLst>
        </pc:sldLayoutChg>
        <pc:sldLayoutChg chg="add del mod replId">
          <pc:chgData name="Gillins, Maisha A" userId="S::mgillins@aacps.org::1e495fe3-39a5-4447-960b-eb26e2c60657" providerId="AD" clId="Web-{8766AD1F-AC89-09A7-D363-854297449B52}" dt="2020-02-06T03:29:35.879" v="8"/>
          <pc:sldLayoutMkLst>
            <pc:docMk/>
            <pc:sldMasterMk cId="2392066166" sldId="2147483708"/>
            <pc:sldLayoutMk cId="881037109" sldId="2147483712"/>
          </pc:sldLayoutMkLst>
        </pc:sldLayoutChg>
        <pc:sldLayoutChg chg="add del mod replId">
          <pc:chgData name="Gillins, Maisha A" userId="S::mgillins@aacps.org::1e495fe3-39a5-4447-960b-eb26e2c60657" providerId="AD" clId="Web-{8766AD1F-AC89-09A7-D363-854297449B52}" dt="2020-02-06T03:29:35.879" v="8"/>
          <pc:sldLayoutMkLst>
            <pc:docMk/>
            <pc:sldMasterMk cId="2392066166" sldId="2147483708"/>
            <pc:sldLayoutMk cId="2717658089" sldId="2147483713"/>
          </pc:sldLayoutMkLst>
        </pc:sldLayoutChg>
        <pc:sldLayoutChg chg="add del mod replId">
          <pc:chgData name="Gillins, Maisha A" userId="S::mgillins@aacps.org::1e495fe3-39a5-4447-960b-eb26e2c60657" providerId="AD" clId="Web-{8766AD1F-AC89-09A7-D363-854297449B52}" dt="2020-02-06T03:29:35.879" v="8"/>
          <pc:sldLayoutMkLst>
            <pc:docMk/>
            <pc:sldMasterMk cId="2392066166" sldId="2147483708"/>
            <pc:sldLayoutMk cId="2379564080" sldId="2147483714"/>
          </pc:sldLayoutMkLst>
        </pc:sldLayoutChg>
        <pc:sldLayoutChg chg="add del mod replId">
          <pc:chgData name="Gillins, Maisha A" userId="S::mgillins@aacps.org::1e495fe3-39a5-4447-960b-eb26e2c60657" providerId="AD" clId="Web-{8766AD1F-AC89-09A7-D363-854297449B52}" dt="2020-02-06T03:29:35.879" v="8"/>
          <pc:sldLayoutMkLst>
            <pc:docMk/>
            <pc:sldMasterMk cId="2392066166" sldId="2147483708"/>
            <pc:sldLayoutMk cId="2518529967" sldId="2147483715"/>
          </pc:sldLayoutMkLst>
        </pc:sldLayoutChg>
        <pc:sldLayoutChg chg="add del mod replId">
          <pc:chgData name="Gillins, Maisha A" userId="S::mgillins@aacps.org::1e495fe3-39a5-4447-960b-eb26e2c60657" providerId="AD" clId="Web-{8766AD1F-AC89-09A7-D363-854297449B52}" dt="2020-02-06T03:29:35.879" v="8"/>
          <pc:sldLayoutMkLst>
            <pc:docMk/>
            <pc:sldMasterMk cId="2392066166" sldId="2147483708"/>
            <pc:sldLayoutMk cId="942520999" sldId="2147483716"/>
          </pc:sldLayoutMkLst>
        </pc:sldLayoutChg>
        <pc:sldLayoutChg chg="add del mod replId">
          <pc:chgData name="Gillins, Maisha A" userId="S::mgillins@aacps.org::1e495fe3-39a5-4447-960b-eb26e2c60657" providerId="AD" clId="Web-{8766AD1F-AC89-09A7-D363-854297449B52}" dt="2020-02-06T03:29:35.879" v="8"/>
          <pc:sldLayoutMkLst>
            <pc:docMk/>
            <pc:sldMasterMk cId="2392066166" sldId="2147483708"/>
            <pc:sldLayoutMk cId="181630548" sldId="2147483717"/>
          </pc:sldLayoutMkLst>
        </pc:sldLayoutChg>
        <pc:sldLayoutChg chg="add del mod replId">
          <pc:chgData name="Gillins, Maisha A" userId="S::mgillins@aacps.org::1e495fe3-39a5-4447-960b-eb26e2c60657" providerId="AD" clId="Web-{8766AD1F-AC89-09A7-D363-854297449B52}" dt="2020-02-06T03:29:35.879" v="8"/>
          <pc:sldLayoutMkLst>
            <pc:docMk/>
            <pc:sldMasterMk cId="2392066166" sldId="2147483708"/>
            <pc:sldLayoutMk cId="61322985" sldId="2147483718"/>
          </pc:sldLayoutMkLst>
        </pc:sldLayoutChg>
        <pc:sldLayoutChg chg="add del mod replId">
          <pc:chgData name="Gillins, Maisha A" userId="S::mgillins@aacps.org::1e495fe3-39a5-4447-960b-eb26e2c60657" providerId="AD" clId="Web-{8766AD1F-AC89-09A7-D363-854297449B52}" dt="2020-02-06T03:29:35.879" v="8"/>
          <pc:sldLayoutMkLst>
            <pc:docMk/>
            <pc:sldMasterMk cId="2392066166" sldId="2147483708"/>
            <pc:sldLayoutMk cId="746017678" sldId="2147483719"/>
          </pc:sldLayoutMkLst>
        </pc:sldLayoutChg>
      </pc:sldMasterChg>
      <pc:sldMasterChg chg="add addSldLayout modSldLayout">
        <pc:chgData name="Gillins, Maisha A" userId="S::mgillins@aacps.org::1e495fe3-39a5-4447-960b-eb26e2c60657" providerId="AD" clId="Web-{8766AD1F-AC89-09A7-D363-854297449B52}" dt="2020-02-06T03:29:35.879" v="8"/>
        <pc:sldMasterMkLst>
          <pc:docMk/>
          <pc:sldMasterMk cId="2706887909" sldId="2147483720"/>
        </pc:sldMasterMkLst>
        <pc:sldLayoutChg chg="add mod replId">
          <pc:chgData name="Gillins, Maisha A" userId="S::mgillins@aacps.org::1e495fe3-39a5-4447-960b-eb26e2c60657" providerId="AD" clId="Web-{8766AD1F-AC89-09A7-D363-854297449B52}" dt="2020-02-06T03:29:35.879" v="8"/>
          <pc:sldLayoutMkLst>
            <pc:docMk/>
            <pc:sldMasterMk cId="2706887909" sldId="2147483720"/>
            <pc:sldLayoutMk cId="140549019" sldId="2147483721"/>
          </pc:sldLayoutMkLst>
        </pc:sldLayoutChg>
        <pc:sldLayoutChg chg="add mod replId">
          <pc:chgData name="Gillins, Maisha A" userId="S::mgillins@aacps.org::1e495fe3-39a5-4447-960b-eb26e2c60657" providerId="AD" clId="Web-{8766AD1F-AC89-09A7-D363-854297449B52}" dt="2020-02-06T03:29:35.879" v="8"/>
          <pc:sldLayoutMkLst>
            <pc:docMk/>
            <pc:sldMasterMk cId="2706887909" sldId="2147483720"/>
            <pc:sldLayoutMk cId="1201482961" sldId="2147483722"/>
          </pc:sldLayoutMkLst>
        </pc:sldLayoutChg>
        <pc:sldLayoutChg chg="add mod replId">
          <pc:chgData name="Gillins, Maisha A" userId="S::mgillins@aacps.org::1e495fe3-39a5-4447-960b-eb26e2c60657" providerId="AD" clId="Web-{8766AD1F-AC89-09A7-D363-854297449B52}" dt="2020-02-06T03:29:35.879" v="8"/>
          <pc:sldLayoutMkLst>
            <pc:docMk/>
            <pc:sldMasterMk cId="2706887909" sldId="2147483720"/>
            <pc:sldLayoutMk cId="3253348501" sldId="2147483723"/>
          </pc:sldLayoutMkLst>
        </pc:sldLayoutChg>
        <pc:sldLayoutChg chg="add mod replId">
          <pc:chgData name="Gillins, Maisha A" userId="S::mgillins@aacps.org::1e495fe3-39a5-4447-960b-eb26e2c60657" providerId="AD" clId="Web-{8766AD1F-AC89-09A7-D363-854297449B52}" dt="2020-02-06T03:29:35.879" v="8"/>
          <pc:sldLayoutMkLst>
            <pc:docMk/>
            <pc:sldMasterMk cId="2706887909" sldId="2147483720"/>
            <pc:sldLayoutMk cId="3602577947" sldId="2147483724"/>
          </pc:sldLayoutMkLst>
        </pc:sldLayoutChg>
        <pc:sldLayoutChg chg="add mod replId">
          <pc:chgData name="Gillins, Maisha A" userId="S::mgillins@aacps.org::1e495fe3-39a5-4447-960b-eb26e2c60657" providerId="AD" clId="Web-{8766AD1F-AC89-09A7-D363-854297449B52}" dt="2020-02-06T03:29:35.879" v="8"/>
          <pc:sldLayoutMkLst>
            <pc:docMk/>
            <pc:sldMasterMk cId="2706887909" sldId="2147483720"/>
            <pc:sldLayoutMk cId="2396568356" sldId="2147483725"/>
          </pc:sldLayoutMkLst>
        </pc:sldLayoutChg>
        <pc:sldLayoutChg chg="add mod replId">
          <pc:chgData name="Gillins, Maisha A" userId="S::mgillins@aacps.org::1e495fe3-39a5-4447-960b-eb26e2c60657" providerId="AD" clId="Web-{8766AD1F-AC89-09A7-D363-854297449B52}" dt="2020-02-06T03:29:35.879" v="8"/>
          <pc:sldLayoutMkLst>
            <pc:docMk/>
            <pc:sldMasterMk cId="2706887909" sldId="2147483720"/>
            <pc:sldLayoutMk cId="4179243131" sldId="2147483726"/>
          </pc:sldLayoutMkLst>
        </pc:sldLayoutChg>
        <pc:sldLayoutChg chg="add mod replId">
          <pc:chgData name="Gillins, Maisha A" userId="S::mgillins@aacps.org::1e495fe3-39a5-4447-960b-eb26e2c60657" providerId="AD" clId="Web-{8766AD1F-AC89-09A7-D363-854297449B52}" dt="2020-02-06T03:29:35.879" v="8"/>
          <pc:sldLayoutMkLst>
            <pc:docMk/>
            <pc:sldMasterMk cId="2706887909" sldId="2147483720"/>
            <pc:sldLayoutMk cId="119636413" sldId="2147483727"/>
          </pc:sldLayoutMkLst>
        </pc:sldLayoutChg>
        <pc:sldLayoutChg chg="add mod replId">
          <pc:chgData name="Gillins, Maisha A" userId="S::mgillins@aacps.org::1e495fe3-39a5-4447-960b-eb26e2c60657" providerId="AD" clId="Web-{8766AD1F-AC89-09A7-D363-854297449B52}" dt="2020-02-06T03:29:35.879" v="8"/>
          <pc:sldLayoutMkLst>
            <pc:docMk/>
            <pc:sldMasterMk cId="2706887909" sldId="2147483720"/>
            <pc:sldLayoutMk cId="3652713786" sldId="2147483728"/>
          </pc:sldLayoutMkLst>
        </pc:sldLayoutChg>
        <pc:sldLayoutChg chg="add mod replId">
          <pc:chgData name="Gillins, Maisha A" userId="S::mgillins@aacps.org::1e495fe3-39a5-4447-960b-eb26e2c60657" providerId="AD" clId="Web-{8766AD1F-AC89-09A7-D363-854297449B52}" dt="2020-02-06T03:29:35.879" v="8"/>
          <pc:sldLayoutMkLst>
            <pc:docMk/>
            <pc:sldMasterMk cId="2706887909" sldId="2147483720"/>
            <pc:sldLayoutMk cId="1401783015" sldId="2147483729"/>
          </pc:sldLayoutMkLst>
        </pc:sldLayoutChg>
        <pc:sldLayoutChg chg="add mod replId">
          <pc:chgData name="Gillins, Maisha A" userId="S::mgillins@aacps.org::1e495fe3-39a5-4447-960b-eb26e2c60657" providerId="AD" clId="Web-{8766AD1F-AC89-09A7-D363-854297449B52}" dt="2020-02-06T03:29:35.879" v="8"/>
          <pc:sldLayoutMkLst>
            <pc:docMk/>
            <pc:sldMasterMk cId="2706887909" sldId="2147483720"/>
            <pc:sldLayoutMk cId="3483073720" sldId="2147483730"/>
          </pc:sldLayoutMkLst>
        </pc:sldLayoutChg>
        <pc:sldLayoutChg chg="add mod replId">
          <pc:chgData name="Gillins, Maisha A" userId="S::mgillins@aacps.org::1e495fe3-39a5-4447-960b-eb26e2c60657" providerId="AD" clId="Web-{8766AD1F-AC89-09A7-D363-854297449B52}" dt="2020-02-06T03:29:35.879" v="8"/>
          <pc:sldLayoutMkLst>
            <pc:docMk/>
            <pc:sldMasterMk cId="2706887909" sldId="2147483720"/>
            <pc:sldLayoutMk cId="3844942638" sldId="2147483731"/>
          </pc:sldLayoutMkLst>
        </pc:sldLayoutChg>
        <pc:sldLayoutChg chg="add mod replId">
          <pc:chgData name="Gillins, Maisha A" userId="S::mgillins@aacps.org::1e495fe3-39a5-4447-960b-eb26e2c60657" providerId="AD" clId="Web-{8766AD1F-AC89-09A7-D363-854297449B52}" dt="2020-02-06T03:29:35.879" v="8"/>
          <pc:sldLayoutMkLst>
            <pc:docMk/>
            <pc:sldMasterMk cId="2706887909" sldId="2147483720"/>
            <pc:sldLayoutMk cId="822077758" sldId="2147483732"/>
          </pc:sldLayoutMkLst>
        </pc:sldLayoutChg>
        <pc:sldLayoutChg chg="add mod replId">
          <pc:chgData name="Gillins, Maisha A" userId="S::mgillins@aacps.org::1e495fe3-39a5-4447-960b-eb26e2c60657" providerId="AD" clId="Web-{8766AD1F-AC89-09A7-D363-854297449B52}" dt="2020-02-06T03:29:35.879" v="8"/>
          <pc:sldLayoutMkLst>
            <pc:docMk/>
            <pc:sldMasterMk cId="2706887909" sldId="2147483720"/>
            <pc:sldLayoutMk cId="4275844930" sldId="2147483733"/>
          </pc:sldLayoutMkLst>
        </pc:sldLayoutChg>
        <pc:sldLayoutChg chg="add mod replId">
          <pc:chgData name="Gillins, Maisha A" userId="S::mgillins@aacps.org::1e495fe3-39a5-4447-960b-eb26e2c60657" providerId="AD" clId="Web-{8766AD1F-AC89-09A7-D363-854297449B52}" dt="2020-02-06T03:29:35.879" v="8"/>
          <pc:sldLayoutMkLst>
            <pc:docMk/>
            <pc:sldMasterMk cId="2706887909" sldId="2147483720"/>
            <pc:sldLayoutMk cId="348683334" sldId="2147483734"/>
          </pc:sldLayoutMkLst>
        </pc:sldLayoutChg>
        <pc:sldLayoutChg chg="add mod replId">
          <pc:chgData name="Gillins, Maisha A" userId="S::mgillins@aacps.org::1e495fe3-39a5-4447-960b-eb26e2c60657" providerId="AD" clId="Web-{8766AD1F-AC89-09A7-D363-854297449B52}" dt="2020-02-06T03:29:35.879" v="8"/>
          <pc:sldLayoutMkLst>
            <pc:docMk/>
            <pc:sldMasterMk cId="2706887909" sldId="2147483720"/>
            <pc:sldLayoutMk cId="2799777388" sldId="2147483735"/>
          </pc:sldLayoutMkLst>
        </pc:sldLayoutChg>
        <pc:sldLayoutChg chg="add mod replId">
          <pc:chgData name="Gillins, Maisha A" userId="S::mgillins@aacps.org::1e495fe3-39a5-4447-960b-eb26e2c60657" providerId="AD" clId="Web-{8766AD1F-AC89-09A7-D363-854297449B52}" dt="2020-02-06T03:29:35.879" v="8"/>
          <pc:sldLayoutMkLst>
            <pc:docMk/>
            <pc:sldMasterMk cId="2706887909" sldId="2147483720"/>
            <pc:sldLayoutMk cId="2920316745" sldId="2147483736"/>
          </pc:sldLayoutMkLst>
        </pc:sldLayoutChg>
        <pc:sldLayoutChg chg="add mod replId">
          <pc:chgData name="Gillins, Maisha A" userId="S::mgillins@aacps.org::1e495fe3-39a5-4447-960b-eb26e2c60657" providerId="AD" clId="Web-{8766AD1F-AC89-09A7-D363-854297449B52}" dt="2020-02-06T03:29:35.879" v="8"/>
          <pc:sldLayoutMkLst>
            <pc:docMk/>
            <pc:sldMasterMk cId="2706887909" sldId="2147483720"/>
            <pc:sldLayoutMk cId="1870214128" sldId="2147483737"/>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13E8F3-57EB-435A-B818-184D29DC3CB7}" type="datetimeFigureOut">
              <a:rPr lang="en-US"/>
              <a:t>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79204D-3FA9-4D82-B55B-486808DB8B74}" type="slidenum">
              <a:rPr lang="en-US"/>
              <a:t>‹#›</a:t>
            </a:fld>
            <a:endParaRPr lang="en-US"/>
          </a:p>
        </p:txBody>
      </p:sp>
    </p:spTree>
    <p:extLst>
      <p:ext uri="{BB962C8B-B14F-4D97-AF65-F5344CB8AC3E}">
        <p14:creationId xmlns:p14="http://schemas.microsoft.com/office/powerpoint/2010/main" val="1083155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Wrap up and Closure </a:t>
            </a:r>
            <a:r>
              <a:rPr lang="en-US" dirty="0"/>
              <a:t> </a:t>
            </a:r>
          </a:p>
          <a:p>
            <a:r>
              <a:rPr lang="en-US" dirty="0"/>
              <a:t>Please begin by thanking everyone for sharing their evening with us and sharing their time and talent.  Explain the full committee will convene again in coming weeks to synthesize all of the data gleaned tonight and chart next steps.  Invite each participant to use the sticky note to provide us with feedback on this process.  Please capture any overarching comments or themes shared by participants.  Please give an information card to those participants who DID NOT attend the Sept 23rd meeting. </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6F79204D-3FA9-4D82-B55B-486808DB8B74}" type="slidenum">
              <a:rPr lang="en-US"/>
              <a:t>‹#›</a:t>
            </a:fld>
            <a:endParaRPr lang="en-US"/>
          </a:p>
        </p:txBody>
      </p:sp>
    </p:spTree>
    <p:extLst>
      <p:ext uri="{BB962C8B-B14F-4D97-AF65-F5344CB8AC3E}">
        <p14:creationId xmlns:p14="http://schemas.microsoft.com/office/powerpoint/2010/main" val="3292580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dirty="0"/>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40549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48307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dirty="0"/>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844942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dirty="0"/>
              <a:t>Click to edit Master title style</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dirty="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22077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4275844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dirty="0"/>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48683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dirty="0"/>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799777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9203167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dirty="0"/>
              <a:t>Click to edit Master title style</a:t>
            </a:r>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870214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p>
            <a:fld id="{4509A250-FF31-4206-8172-F9D3106AACB1}"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201482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253348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796027F-7875-4030-9381-8BD8C4F21935}" type="datetimeFigureOut">
              <a:rPr lang="en-US" dirty="0"/>
              <a:t>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60257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96027F-7875-4030-9381-8BD8C4F21935}" type="datetimeFigureOut">
              <a:rPr lang="en-US" dirty="0"/>
              <a:t>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396568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2"/>
          <p:cNvSpPr>
            <a:spLocks noGrp="1"/>
          </p:cNvSpPr>
          <p:nvPr>
            <p:ph type="dt" sz="half" idx="10"/>
          </p:nvPr>
        </p:nvSpPr>
        <p:spPr/>
        <p:txBody>
          <a:bodyPr/>
          <a:lstStyle/>
          <a:p>
            <a:fld id="{4509A250-FF31-4206-8172-F9D3106AACB1}" type="datetimeFigureOut">
              <a:rPr lang="en-US" dirty="0"/>
              <a:t>2/5/2020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4179243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2/5/2020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19636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dirty="0"/>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2/5/2020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65271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dirty="0"/>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401783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2/5/2020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extLst>
      <p:ext uri="{BB962C8B-B14F-4D97-AF65-F5344CB8AC3E}">
        <p14:creationId xmlns:p14="http://schemas.microsoft.com/office/powerpoint/2010/main" val="2706887909"/>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88000"/>
                <a:satMod val="130000"/>
                <a:lumMod val="124000"/>
              </a:schemeClr>
            </a:gs>
            <a:gs pos="100000">
              <a:schemeClr val="bg2">
                <a:tint val="96000"/>
                <a:shade val="88000"/>
                <a:hueMod val="108000"/>
                <a:satMod val="164000"/>
                <a:lumMod val="76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52068-1C9C-482F-B103-1F16ED3CD972}"/>
              </a:ext>
            </a:extLst>
          </p:cNvPr>
          <p:cNvSpPr>
            <a:spLocks noGrp="1"/>
          </p:cNvSpPr>
          <p:nvPr>
            <p:ph type="title"/>
          </p:nvPr>
        </p:nvSpPr>
        <p:spPr>
          <a:xfrm>
            <a:off x="625234" y="953759"/>
            <a:ext cx="9404723" cy="1400530"/>
          </a:xfrm>
        </p:spPr>
        <p:txBody>
          <a:bodyPr>
            <a:normAutofit fontScale="90000"/>
          </a:bodyPr>
          <a:lstStyle/>
          <a:p>
            <a:pPr>
              <a:lnSpc>
                <a:spcPct val="90000"/>
              </a:lnSpc>
            </a:pPr>
            <a:r>
              <a:rPr lang="en-US" sz="7200" b="1" dirty="0"/>
              <a:t>Systemic Racism </a:t>
            </a:r>
            <a:br>
              <a:rPr lang="en-US" sz="7200" dirty="0"/>
            </a:br>
            <a:r>
              <a:rPr lang="en-US" dirty="0"/>
              <a:t> </a:t>
            </a:r>
            <a:endParaRPr lang="en-US"/>
          </a:p>
        </p:txBody>
      </p:sp>
      <p:sp>
        <p:nvSpPr>
          <p:cNvPr id="3" name="Subtitle 2">
            <a:extLst>
              <a:ext uri="{FF2B5EF4-FFF2-40B4-BE49-F238E27FC236}">
                <a16:creationId xmlns:a16="http://schemas.microsoft.com/office/drawing/2014/main" id="{6BFEB7F6-52F4-4EE0-AFBA-3483965CC766}"/>
              </a:ext>
            </a:extLst>
          </p:cNvPr>
          <p:cNvSpPr>
            <a:spLocks noGrp="1"/>
          </p:cNvSpPr>
          <p:nvPr>
            <p:ph idx="1"/>
          </p:nvPr>
        </p:nvSpPr>
        <p:spPr>
          <a:xfrm>
            <a:off x="529202" y="3002808"/>
            <a:ext cx="11034212" cy="4195481"/>
          </a:xfrm>
        </p:spPr>
        <p:txBody>
          <a:bodyPr>
            <a:noAutofit/>
          </a:bodyPr>
          <a:lstStyle/>
          <a:p>
            <a:pPr>
              <a:lnSpc>
                <a:spcPct val="90000"/>
              </a:lnSpc>
            </a:pPr>
            <a:r>
              <a:rPr lang="en-US" sz="2800" dirty="0">
                <a:solidFill>
                  <a:schemeClr val="tx1">
                    <a:lumMod val="85000"/>
                    <a:lumOff val="15000"/>
                  </a:schemeClr>
                </a:solidFill>
              </a:rPr>
              <a:t>GOAL - Establish and empower an ongoing and permanent coalition of stakeholders, to include community representatives, students, AACPS representatives, and representatives from county offices and agencies, to provide ongoing oversight of systemic racism issues in AACPS and to recommend changes to address issues and accomplish improvements.</a:t>
            </a:r>
          </a:p>
        </p:txBody>
      </p:sp>
    </p:spTree>
    <p:extLst>
      <p:ext uri="{BB962C8B-B14F-4D97-AF65-F5344CB8AC3E}">
        <p14:creationId xmlns:p14="http://schemas.microsoft.com/office/powerpoint/2010/main" val="200519225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946C8A29-742E-4594-A618-AA30AC955C9A}"/>
              </a:ext>
            </a:extLst>
          </p:cNvPr>
          <p:cNvSpPr>
            <a:spLocks noGrp="1"/>
          </p:cNvSpPr>
          <p:nvPr>
            <p:ph type="title"/>
          </p:nvPr>
        </p:nvSpPr>
        <p:spPr>
          <a:xfrm>
            <a:off x="1103312" y="452718"/>
            <a:ext cx="8947522" cy="1400530"/>
          </a:xfrm>
        </p:spPr>
        <p:txBody>
          <a:bodyPr anchor="ctr">
            <a:normAutofit/>
          </a:bodyPr>
          <a:lstStyle/>
          <a:p>
            <a:r>
              <a:rPr lang="en-US" sz="4800" dirty="0">
                <a:solidFill>
                  <a:srgbClr val="FFFFFF"/>
                </a:solidFill>
              </a:rPr>
              <a:t>Who is involved? </a:t>
            </a:r>
          </a:p>
        </p:txBody>
      </p:sp>
      <p:sp>
        <p:nvSpPr>
          <p:cNvPr id="3" name="Content Placeholder 2">
            <a:extLst>
              <a:ext uri="{FF2B5EF4-FFF2-40B4-BE49-F238E27FC236}">
                <a16:creationId xmlns:a16="http://schemas.microsoft.com/office/drawing/2014/main" id="{BF532129-A63B-4D3B-BC62-3800B3B573B7}"/>
              </a:ext>
            </a:extLst>
          </p:cNvPr>
          <p:cNvSpPr>
            <a:spLocks noGrp="1"/>
          </p:cNvSpPr>
          <p:nvPr>
            <p:ph idx="1"/>
          </p:nvPr>
        </p:nvSpPr>
        <p:spPr>
          <a:xfrm>
            <a:off x="435258" y="2513000"/>
            <a:ext cx="10595800" cy="3735399"/>
          </a:xfrm>
        </p:spPr>
        <p:txBody>
          <a:bodyPr vert="horz" lIns="91440" tIns="45720" rIns="91440" bIns="45720" rtlCol="0" anchor="t">
            <a:noAutofit/>
          </a:bodyPr>
          <a:lstStyle/>
          <a:p>
            <a:pPr lvl="0"/>
            <a:r>
              <a:rPr lang="en-US" sz="2400" dirty="0"/>
              <a:t>Establish a coalition of representatives with equal representation from all stakeholder communities, to include students of all ages and student groups, parents across the diversity spectrum, and community support organizations as well as faculty and staff of AACPS.</a:t>
            </a:r>
          </a:p>
          <a:p>
            <a:pPr lvl="0"/>
            <a:r>
              <a:rPr lang="en-US" sz="2400" dirty="0"/>
              <a:t>This may involve multiple forums and venues and going into the communities to remove access barriers, including need for childcare, language barriers, and transportation barriers.</a:t>
            </a:r>
          </a:p>
          <a:p>
            <a:pPr lvl="0"/>
            <a:r>
              <a:rPr lang="en-US" sz="2400" dirty="0"/>
              <a:t>Community meetings, focus groups, anonymous surveys, and door knocking may be additional ways of gathering information.</a:t>
            </a:r>
          </a:p>
          <a:p>
            <a:endParaRPr lang="en-US" sz="2400" i="1" dirty="0"/>
          </a:p>
        </p:txBody>
      </p:sp>
    </p:spTree>
    <p:extLst>
      <p:ext uri="{BB962C8B-B14F-4D97-AF65-F5344CB8AC3E}">
        <p14:creationId xmlns:p14="http://schemas.microsoft.com/office/powerpoint/2010/main" val="9288863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A2C986B9-A9FF-4306-A0DF-8DBC849B27EB}"/>
              </a:ext>
            </a:extLst>
          </p:cNvPr>
          <p:cNvSpPr>
            <a:spLocks noGrp="1"/>
          </p:cNvSpPr>
          <p:nvPr>
            <p:ph type="title"/>
          </p:nvPr>
        </p:nvSpPr>
        <p:spPr>
          <a:xfrm>
            <a:off x="957175" y="296143"/>
            <a:ext cx="9876535" cy="1410968"/>
          </a:xfrm>
        </p:spPr>
        <p:txBody>
          <a:bodyPr anchor="ctr">
            <a:noAutofit/>
          </a:bodyPr>
          <a:lstStyle/>
          <a:p>
            <a:r>
              <a:rPr lang="en-US" sz="4800" dirty="0">
                <a:solidFill>
                  <a:srgbClr val="FFFFFF"/>
                </a:solidFill>
              </a:rPr>
              <a:t>What do I want to Accomplish?</a:t>
            </a:r>
          </a:p>
        </p:txBody>
      </p:sp>
      <p:sp>
        <p:nvSpPr>
          <p:cNvPr id="3" name="Content Placeholder 2">
            <a:extLst>
              <a:ext uri="{FF2B5EF4-FFF2-40B4-BE49-F238E27FC236}">
                <a16:creationId xmlns:a16="http://schemas.microsoft.com/office/drawing/2014/main" id="{B1407B3E-355B-4D31-AC7B-1FF3A6911548}"/>
              </a:ext>
            </a:extLst>
          </p:cNvPr>
          <p:cNvSpPr>
            <a:spLocks noGrp="1"/>
          </p:cNvSpPr>
          <p:nvPr>
            <p:ph idx="1"/>
          </p:nvPr>
        </p:nvSpPr>
        <p:spPr>
          <a:xfrm>
            <a:off x="424819" y="2575630"/>
            <a:ext cx="11420431" cy="3985920"/>
          </a:xfrm>
        </p:spPr>
        <p:txBody>
          <a:bodyPr vert="horz" lIns="91440" tIns="45720" rIns="91440" bIns="45720" rtlCol="0" anchor="t">
            <a:normAutofit fontScale="85000" lnSpcReduction="20000"/>
          </a:bodyPr>
          <a:lstStyle/>
          <a:p>
            <a:pPr>
              <a:lnSpc>
                <a:spcPct val="90000"/>
              </a:lnSpc>
            </a:pPr>
            <a:r>
              <a:rPr lang="en-US" sz="2400" dirty="0"/>
              <a:t>I want a more complete picture of what minority and low achieving students and their parents/guardians/caretakers are facing in AACPS.  What do they experience as the everyday barriers as well as the systemic barriers.  I want to hear from them as well as from academics (including equity scholars) on what put them off track and what keeps them off track.</a:t>
            </a:r>
          </a:p>
          <a:p>
            <a:pPr marL="0" lvl="0" indent="0">
              <a:lnSpc>
                <a:spcPct val="90000"/>
              </a:lnSpc>
              <a:buNone/>
            </a:pPr>
            <a:endParaRPr lang="en-US" sz="2400" dirty="0"/>
          </a:p>
          <a:p>
            <a:pPr lvl="0">
              <a:lnSpc>
                <a:spcPct val="90000"/>
              </a:lnSpc>
            </a:pPr>
            <a:r>
              <a:rPr lang="en-US" sz="2400" dirty="0"/>
              <a:t>I want this coalition to have the necessary tools, support, and power to identify and implement workable solutions to the opportunity gap and discipline disparity.</a:t>
            </a:r>
          </a:p>
          <a:p>
            <a:pPr lvl="0">
              <a:lnSpc>
                <a:spcPct val="90000"/>
              </a:lnSpc>
            </a:pPr>
            <a:endParaRPr lang="en-US" sz="2400" dirty="0"/>
          </a:p>
          <a:p>
            <a:pPr>
              <a:lnSpc>
                <a:spcPct val="90000"/>
              </a:lnSpc>
            </a:pPr>
            <a:r>
              <a:rPr lang="en-US" sz="2400" dirty="0"/>
              <a:t>I want to help establish an enduring and ongoing community coalition, to include AACPS, community members, community agencies, and non-profits, responsible for ongoing identification of problems and improvement opportunities.  This coalition would define measurable goals, implement changes, monitor results against the goals, report to the community, and re-plan in an ongoing Plan/Do/Check/Act cycle with accountability to the community.</a:t>
            </a:r>
          </a:p>
          <a:p>
            <a:pPr>
              <a:lnSpc>
                <a:spcPct val="90000"/>
              </a:lnSpc>
            </a:pPr>
            <a:endParaRPr lang="en-US" sz="1400" i="1"/>
          </a:p>
        </p:txBody>
      </p:sp>
    </p:spTree>
    <p:extLst>
      <p:ext uri="{BB962C8B-B14F-4D97-AF65-F5344CB8AC3E}">
        <p14:creationId xmlns:p14="http://schemas.microsoft.com/office/powerpoint/2010/main" val="111557937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E0F6818A-91AB-4C8C-9E67-5F8AB82F534B}"/>
              </a:ext>
            </a:extLst>
          </p:cNvPr>
          <p:cNvSpPr>
            <a:spLocks noGrp="1"/>
          </p:cNvSpPr>
          <p:nvPr>
            <p:ph type="title"/>
          </p:nvPr>
        </p:nvSpPr>
        <p:spPr>
          <a:xfrm>
            <a:off x="1103312" y="452718"/>
            <a:ext cx="8947522" cy="1400530"/>
          </a:xfrm>
        </p:spPr>
        <p:txBody>
          <a:bodyPr anchor="ctr">
            <a:normAutofit/>
          </a:bodyPr>
          <a:lstStyle/>
          <a:p>
            <a:r>
              <a:rPr lang="en-US" sz="5400" dirty="0">
                <a:solidFill>
                  <a:srgbClr val="FFFFFF"/>
                </a:solidFill>
              </a:rPr>
              <a:t>Where?</a:t>
            </a:r>
          </a:p>
        </p:txBody>
      </p:sp>
      <p:sp>
        <p:nvSpPr>
          <p:cNvPr id="3" name="Content Placeholder 2">
            <a:extLst>
              <a:ext uri="{FF2B5EF4-FFF2-40B4-BE49-F238E27FC236}">
                <a16:creationId xmlns:a16="http://schemas.microsoft.com/office/drawing/2014/main" id="{FD7FE83A-D46E-493B-958E-C7F5E59DAEC4}"/>
              </a:ext>
            </a:extLst>
          </p:cNvPr>
          <p:cNvSpPr>
            <a:spLocks noGrp="1"/>
          </p:cNvSpPr>
          <p:nvPr>
            <p:ph idx="1"/>
          </p:nvPr>
        </p:nvSpPr>
        <p:spPr>
          <a:xfrm>
            <a:off x="800600" y="2586068"/>
            <a:ext cx="10877636" cy="4100741"/>
          </a:xfrm>
        </p:spPr>
        <p:txBody>
          <a:bodyPr vert="horz" lIns="91440" tIns="45720" rIns="91440" bIns="45720" rtlCol="0" anchor="t">
            <a:normAutofit/>
          </a:bodyPr>
          <a:lstStyle/>
          <a:p>
            <a:pPr lvl="0"/>
            <a:r>
              <a:rPr lang="en-US" sz="2800" dirty="0"/>
              <a:t>As noted previously, this may involve multiple forums and venues and going into the communities to remove access barriers, including need for childcare, language barriers, and transportation barriers.</a:t>
            </a:r>
          </a:p>
          <a:p>
            <a:pPr marL="0" lvl="0" indent="0">
              <a:buNone/>
            </a:pPr>
            <a:endParaRPr lang="en-US" sz="2800" dirty="0"/>
          </a:p>
          <a:p>
            <a:pPr lvl="0"/>
            <a:r>
              <a:rPr lang="en-US" sz="2800" dirty="0"/>
              <a:t>Also as noted previously, community meetings, focus groups, anonymous surveys, and door knocking may be additional ways of gathering information.</a:t>
            </a:r>
          </a:p>
          <a:p>
            <a:endParaRPr lang="en-US" dirty="0"/>
          </a:p>
        </p:txBody>
      </p:sp>
    </p:spTree>
    <p:extLst>
      <p:ext uri="{BB962C8B-B14F-4D97-AF65-F5344CB8AC3E}">
        <p14:creationId xmlns:p14="http://schemas.microsoft.com/office/powerpoint/2010/main" val="1957652761"/>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A6F5AFD6-077C-41A6-B5E3-F7A764AA4B98}"/>
              </a:ext>
            </a:extLst>
          </p:cNvPr>
          <p:cNvSpPr>
            <a:spLocks noGrp="1"/>
          </p:cNvSpPr>
          <p:nvPr>
            <p:ph type="title"/>
          </p:nvPr>
        </p:nvSpPr>
        <p:spPr>
          <a:xfrm>
            <a:off x="1103312" y="452718"/>
            <a:ext cx="8947522" cy="1400530"/>
          </a:xfrm>
        </p:spPr>
        <p:txBody>
          <a:bodyPr anchor="ctr">
            <a:normAutofit/>
          </a:bodyPr>
          <a:lstStyle/>
          <a:p>
            <a:r>
              <a:rPr lang="en-US" sz="4800" dirty="0">
                <a:solidFill>
                  <a:srgbClr val="FFFFFF"/>
                </a:solidFill>
              </a:rPr>
              <a:t>When &amp; How?</a:t>
            </a:r>
          </a:p>
        </p:txBody>
      </p:sp>
      <p:sp>
        <p:nvSpPr>
          <p:cNvPr id="3" name="Content Placeholder 2">
            <a:extLst>
              <a:ext uri="{FF2B5EF4-FFF2-40B4-BE49-F238E27FC236}">
                <a16:creationId xmlns:a16="http://schemas.microsoft.com/office/drawing/2014/main" id="{7E435A33-C906-4372-8F6D-B356F138D7E3}"/>
              </a:ext>
            </a:extLst>
          </p:cNvPr>
          <p:cNvSpPr>
            <a:spLocks noGrp="1"/>
          </p:cNvSpPr>
          <p:nvPr>
            <p:ph idx="1"/>
          </p:nvPr>
        </p:nvSpPr>
        <p:spPr>
          <a:xfrm>
            <a:off x="477011" y="2596506"/>
            <a:ext cx="11409992" cy="3944166"/>
          </a:xfrm>
        </p:spPr>
        <p:txBody>
          <a:bodyPr vert="horz" lIns="91440" tIns="45720" rIns="91440" bIns="45720" rtlCol="0" anchor="t">
            <a:normAutofit fontScale="92500"/>
          </a:bodyPr>
          <a:lstStyle/>
          <a:p>
            <a:r>
              <a:rPr lang="en-US" sz="2800" dirty="0"/>
              <a:t>Have this body codified through something equivalent to a community/AACPS Memorandum of Agreement by June, 2020.  Have the first body of recommendations agreed to and ready for implementation by the start of the 2020/2021 school year.</a:t>
            </a:r>
          </a:p>
          <a:p>
            <a:pPr marL="0" lvl="0" indent="0">
              <a:buNone/>
            </a:pPr>
            <a:endParaRPr lang="en-US" sz="2800" dirty="0"/>
          </a:p>
          <a:p>
            <a:pPr lvl="0"/>
            <a:r>
              <a:rPr lang="en-US" sz="2800" dirty="0"/>
              <a:t>Provide monthly reports via AACPS and the Capital Gazette monthly, with data performance metrics collected at the end of each semester and reported no later than a month after the end of each semester.</a:t>
            </a:r>
          </a:p>
        </p:txBody>
      </p:sp>
    </p:spTree>
    <p:extLst>
      <p:ext uri="{BB962C8B-B14F-4D97-AF65-F5344CB8AC3E}">
        <p14:creationId xmlns:p14="http://schemas.microsoft.com/office/powerpoint/2010/main" val="179124785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A6F5AFD6-077C-41A6-B5E3-F7A764AA4B98}"/>
              </a:ext>
            </a:extLst>
          </p:cNvPr>
          <p:cNvSpPr>
            <a:spLocks noGrp="1"/>
          </p:cNvSpPr>
          <p:nvPr>
            <p:ph type="title"/>
          </p:nvPr>
        </p:nvSpPr>
        <p:spPr>
          <a:xfrm>
            <a:off x="1103312" y="452718"/>
            <a:ext cx="8947522" cy="1400530"/>
          </a:xfrm>
        </p:spPr>
        <p:txBody>
          <a:bodyPr anchor="ctr">
            <a:normAutofit/>
          </a:bodyPr>
          <a:lstStyle/>
          <a:p>
            <a:r>
              <a:rPr lang="en-US">
                <a:solidFill>
                  <a:srgbClr val="FFFFFF"/>
                </a:solidFill>
              </a:rPr>
              <a:t>What are the requirements and constraints?</a:t>
            </a:r>
          </a:p>
        </p:txBody>
      </p:sp>
      <p:sp>
        <p:nvSpPr>
          <p:cNvPr id="3" name="Content Placeholder 2">
            <a:extLst>
              <a:ext uri="{FF2B5EF4-FFF2-40B4-BE49-F238E27FC236}">
                <a16:creationId xmlns:a16="http://schemas.microsoft.com/office/drawing/2014/main" id="{7E435A33-C906-4372-8F6D-B356F138D7E3}"/>
              </a:ext>
            </a:extLst>
          </p:cNvPr>
          <p:cNvSpPr>
            <a:spLocks noGrp="1"/>
          </p:cNvSpPr>
          <p:nvPr>
            <p:ph idx="1"/>
          </p:nvPr>
        </p:nvSpPr>
        <p:spPr>
          <a:xfrm>
            <a:off x="978052" y="2826150"/>
            <a:ext cx="10230458" cy="3484879"/>
          </a:xfrm>
        </p:spPr>
        <p:txBody>
          <a:bodyPr vert="horz" lIns="91440" tIns="45720" rIns="91440" bIns="45720" rtlCol="0" anchor="t">
            <a:normAutofit/>
          </a:bodyPr>
          <a:lstStyle/>
          <a:p>
            <a:pPr marL="0" lvl="0" indent="0" algn="ctr">
              <a:buNone/>
            </a:pPr>
            <a:r>
              <a:rPr lang="en-US" sz="3600" dirty="0"/>
              <a:t>The arrangement for mutual accountability, power sharing, decision making authority, and reporting responsibility between AACPS and the coalition needs to be formally defined and agreed to.</a:t>
            </a:r>
          </a:p>
        </p:txBody>
      </p:sp>
    </p:spTree>
    <p:extLst>
      <p:ext uri="{BB962C8B-B14F-4D97-AF65-F5344CB8AC3E}">
        <p14:creationId xmlns:p14="http://schemas.microsoft.com/office/powerpoint/2010/main" val="335402315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636456C5-04A3-4159-8BE5-8C90BC641F0E}"/>
              </a:ext>
            </a:extLst>
          </p:cNvPr>
          <p:cNvSpPr>
            <a:spLocks noGrp="1"/>
          </p:cNvSpPr>
          <p:nvPr>
            <p:ph type="title"/>
          </p:nvPr>
        </p:nvSpPr>
        <p:spPr>
          <a:xfrm>
            <a:off x="1103312" y="452718"/>
            <a:ext cx="9626015" cy="1410968"/>
          </a:xfrm>
        </p:spPr>
        <p:txBody>
          <a:bodyPr anchor="ctr">
            <a:normAutofit/>
          </a:bodyPr>
          <a:lstStyle/>
          <a:p>
            <a:r>
              <a:rPr lang="en-US">
                <a:solidFill>
                  <a:srgbClr val="FFFFFF"/>
                </a:solidFill>
              </a:rPr>
              <a:t>Benefits of accomplishing the goal?</a:t>
            </a:r>
          </a:p>
        </p:txBody>
      </p:sp>
      <p:sp>
        <p:nvSpPr>
          <p:cNvPr id="3" name="Content Placeholder 2">
            <a:extLst>
              <a:ext uri="{FF2B5EF4-FFF2-40B4-BE49-F238E27FC236}">
                <a16:creationId xmlns:a16="http://schemas.microsoft.com/office/drawing/2014/main" id="{D98BB9CE-C43C-4E57-8C5B-C8E113F9FB65}"/>
              </a:ext>
            </a:extLst>
          </p:cNvPr>
          <p:cNvSpPr>
            <a:spLocks noGrp="1"/>
          </p:cNvSpPr>
          <p:nvPr>
            <p:ph idx="1"/>
          </p:nvPr>
        </p:nvSpPr>
        <p:spPr>
          <a:xfrm>
            <a:off x="414382" y="2492123"/>
            <a:ext cx="11357800" cy="3798029"/>
          </a:xfrm>
        </p:spPr>
        <p:txBody>
          <a:bodyPr vert="horz" lIns="91440" tIns="45720" rIns="91440" bIns="45720" rtlCol="0" anchor="t">
            <a:noAutofit/>
          </a:bodyPr>
          <a:lstStyle/>
          <a:p>
            <a:pPr lvl="0">
              <a:lnSpc>
                <a:spcPct val="90000"/>
              </a:lnSpc>
            </a:pPr>
            <a:r>
              <a:rPr lang="en-US" sz="2400" dirty="0"/>
              <a:t>Systematically face and remove or mitigate the unseen impact of system racism on educational equity in Anne Arundel County.</a:t>
            </a:r>
          </a:p>
          <a:p>
            <a:pPr marL="0" lvl="0" indent="0">
              <a:lnSpc>
                <a:spcPct val="90000"/>
              </a:lnSpc>
              <a:buNone/>
            </a:pPr>
            <a:endParaRPr lang="en-US" sz="2400" dirty="0"/>
          </a:p>
          <a:p>
            <a:pPr lvl="0">
              <a:lnSpc>
                <a:spcPct val="90000"/>
              </a:lnSpc>
            </a:pPr>
            <a:r>
              <a:rPr lang="en-US" sz="2400" dirty="0"/>
              <a:t>Hear, honor, and respond to the perspectives and concerns of all affected parties, so that All does mean All.</a:t>
            </a:r>
          </a:p>
          <a:p>
            <a:pPr marL="0" lvl="0" indent="0">
              <a:lnSpc>
                <a:spcPct val="90000"/>
              </a:lnSpc>
              <a:buNone/>
            </a:pPr>
            <a:endParaRPr lang="en-US" sz="2400" dirty="0"/>
          </a:p>
          <a:p>
            <a:pPr lvl="0">
              <a:lnSpc>
                <a:spcPct val="90000"/>
              </a:lnSpc>
            </a:pPr>
            <a:r>
              <a:rPr lang="en-US" sz="2400" dirty="0"/>
              <a:t>Share responsibility and accountability for facing and removing or mitigating the effect of system racism on educational equity in AA County, thereby helping reduce the perceived barriers and real tensions between AACPS and the community.</a:t>
            </a:r>
            <a:endParaRPr lang="en-US" sz="2400"/>
          </a:p>
        </p:txBody>
      </p:sp>
    </p:spTree>
    <p:extLst>
      <p:ext uri="{BB962C8B-B14F-4D97-AF65-F5344CB8AC3E}">
        <p14:creationId xmlns:p14="http://schemas.microsoft.com/office/powerpoint/2010/main" val="2164128837"/>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636456C5-04A3-4159-8BE5-8C90BC641F0E}"/>
              </a:ext>
            </a:extLst>
          </p:cNvPr>
          <p:cNvSpPr>
            <a:spLocks noGrp="1"/>
          </p:cNvSpPr>
          <p:nvPr>
            <p:ph type="title"/>
          </p:nvPr>
        </p:nvSpPr>
        <p:spPr>
          <a:xfrm>
            <a:off x="1103312" y="452718"/>
            <a:ext cx="9626015" cy="1410968"/>
          </a:xfrm>
        </p:spPr>
        <p:txBody>
          <a:bodyPr anchor="ctr">
            <a:normAutofit/>
          </a:bodyPr>
          <a:lstStyle/>
          <a:p>
            <a:r>
              <a:rPr lang="en-US" dirty="0">
                <a:solidFill>
                  <a:srgbClr val="FFFFFF"/>
                </a:solidFill>
              </a:rPr>
              <a:t>We Want to Hear From You!</a:t>
            </a:r>
            <a:endParaRPr lang="en-US" dirty="0"/>
          </a:p>
        </p:txBody>
      </p:sp>
      <p:sp>
        <p:nvSpPr>
          <p:cNvPr id="3" name="Content Placeholder 2">
            <a:extLst>
              <a:ext uri="{FF2B5EF4-FFF2-40B4-BE49-F238E27FC236}">
                <a16:creationId xmlns:a16="http://schemas.microsoft.com/office/drawing/2014/main" id="{D98BB9CE-C43C-4E57-8C5B-C8E113F9FB65}"/>
              </a:ext>
            </a:extLst>
          </p:cNvPr>
          <p:cNvSpPr>
            <a:spLocks noGrp="1"/>
          </p:cNvSpPr>
          <p:nvPr>
            <p:ph idx="1"/>
          </p:nvPr>
        </p:nvSpPr>
        <p:spPr>
          <a:xfrm>
            <a:off x="300082" y="2415923"/>
            <a:ext cx="11748325" cy="3798029"/>
          </a:xfrm>
        </p:spPr>
        <p:txBody>
          <a:bodyPr vert="horz" lIns="91440" tIns="45720" rIns="91440" bIns="45720" rtlCol="0" anchor="t">
            <a:noAutofit/>
          </a:bodyPr>
          <a:lstStyle/>
          <a:p>
            <a:pPr marL="0" indent="0">
              <a:buNone/>
            </a:pPr>
            <a:r>
              <a:rPr lang="en-US" sz="2400" dirty="0">
                <a:ea typeface="+mj-lt"/>
                <a:cs typeface="+mj-lt"/>
              </a:rPr>
              <a:t>- Each participant received two talking chips</a:t>
            </a:r>
            <a:endParaRPr lang="en-US" dirty="0"/>
          </a:p>
          <a:p>
            <a:pPr marL="0" indent="0">
              <a:buNone/>
            </a:pPr>
            <a:endParaRPr lang="en-US" sz="2400" dirty="0">
              <a:ea typeface="+mj-lt"/>
              <a:cs typeface="+mj-lt"/>
            </a:endParaRPr>
          </a:p>
          <a:p>
            <a:pPr marL="0" indent="0">
              <a:buNone/>
            </a:pPr>
            <a:r>
              <a:rPr lang="en-US" sz="2400" dirty="0">
                <a:ea typeface="+mj-lt"/>
                <a:cs typeface="+mj-lt"/>
              </a:rPr>
              <a:t>- Participants have 2 opportunities to respond to: </a:t>
            </a:r>
            <a:endParaRPr lang="en-US"/>
          </a:p>
          <a:p>
            <a:pPr>
              <a:buFont typeface="Wingdings" charset="2"/>
              <a:buChar char="ü"/>
            </a:pPr>
            <a:r>
              <a:rPr lang="en-US" sz="2400" dirty="0">
                <a:ea typeface="+mj-lt"/>
                <a:cs typeface="+mj-lt"/>
              </a:rPr>
              <a:t>Overall reactions and immediate questions  </a:t>
            </a:r>
            <a:endParaRPr lang="en-US"/>
          </a:p>
          <a:p>
            <a:pPr>
              <a:buFont typeface="Wingdings" charset="2"/>
              <a:buChar char="ü"/>
            </a:pPr>
            <a:r>
              <a:rPr lang="en-US" sz="2400" dirty="0">
                <a:ea typeface="+mj-lt"/>
                <a:cs typeface="+mj-lt"/>
              </a:rPr>
              <a:t>New ideas  </a:t>
            </a:r>
            <a:endParaRPr lang="en-US"/>
          </a:p>
          <a:p>
            <a:pPr lvl="0">
              <a:buFont typeface="Wingdings" charset="2"/>
              <a:buChar char="ü"/>
            </a:pPr>
            <a:r>
              <a:rPr lang="en-US" sz="2400" dirty="0">
                <a:ea typeface="+mj-lt"/>
                <a:cs typeface="+mj-lt"/>
              </a:rPr>
              <a:t>Ideas that enhance the goal as written </a:t>
            </a:r>
            <a:endParaRPr lang="en-US"/>
          </a:p>
          <a:p>
            <a:pPr marL="0" indent="0">
              <a:buNone/>
            </a:pPr>
            <a:endParaRPr lang="en-US" sz="2400" dirty="0">
              <a:ea typeface="+mj-lt"/>
              <a:cs typeface="+mj-lt"/>
            </a:endParaRPr>
          </a:p>
          <a:p>
            <a:pPr marL="0" indent="0">
              <a:buNone/>
            </a:pPr>
            <a:r>
              <a:rPr lang="en-US" sz="2400" dirty="0">
                <a:ea typeface="+mj-lt"/>
                <a:cs typeface="+mj-lt"/>
              </a:rPr>
              <a:t>- If participants have more then 2 things to share, write any ideas or feedback using the sticky notes provided </a:t>
            </a:r>
            <a:endParaRPr lang="en-US" dirty="0"/>
          </a:p>
          <a:p>
            <a:pPr lvl="0">
              <a:lnSpc>
                <a:spcPct val="90000"/>
              </a:lnSpc>
            </a:pPr>
            <a:endParaRPr lang="en-US" sz="2400" dirty="0"/>
          </a:p>
        </p:txBody>
      </p:sp>
    </p:spTree>
    <p:extLst>
      <p:ext uri="{BB962C8B-B14F-4D97-AF65-F5344CB8AC3E}">
        <p14:creationId xmlns:p14="http://schemas.microsoft.com/office/powerpoint/2010/main" val="1711278304"/>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7000"/>
                <a:hueMod val="88000"/>
                <a:satMod val="130000"/>
                <a:lumMod val="124000"/>
              </a:schemeClr>
            </a:gs>
            <a:gs pos="100000">
              <a:schemeClr val="bg1">
                <a:tint val="96000"/>
                <a:shade val="88000"/>
                <a:hueMod val="108000"/>
                <a:satMod val="164000"/>
                <a:lumMod val="76000"/>
              </a:schemeClr>
            </a:gs>
          </a:gsLst>
          <a:path path="circle">
            <a:fillToRect l="45000" t="65000" r="125000" b="100000"/>
          </a:path>
        </a:gra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9ECDD5C-152A-4CC7-8333-0F367B3A62E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1" name="Picture 10">
            <a:extLst>
              <a:ext uri="{FF2B5EF4-FFF2-40B4-BE49-F238E27FC236}">
                <a16:creationId xmlns:a16="http://schemas.microsoft.com/office/drawing/2014/main" id="{7F5C92A3-369B-43F3-BDCE-E560B1B0EC8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3" name="Oval 12">
            <a:extLst>
              <a:ext uri="{FF2B5EF4-FFF2-40B4-BE49-F238E27FC236}">
                <a16:creationId xmlns:a16="http://schemas.microsoft.com/office/drawing/2014/main" id="{AEBE9F1A-B38D-446E-83AE-14B17CE77F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5" name="Picture 14">
            <a:extLst>
              <a:ext uri="{FF2B5EF4-FFF2-40B4-BE49-F238E27FC236}">
                <a16:creationId xmlns:a16="http://schemas.microsoft.com/office/drawing/2014/main" id="{915B5014-A7EC-4BA6-9C83-8840CF81DB2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7" name="Picture 16">
            <a:extLst>
              <a:ext uri="{FF2B5EF4-FFF2-40B4-BE49-F238E27FC236}">
                <a16:creationId xmlns:a16="http://schemas.microsoft.com/office/drawing/2014/main" id="{022C43AB-86D7-420D-8AD7-DC0A15FDD0A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9" name="Rectangle 18">
            <a:extLst>
              <a:ext uri="{FF2B5EF4-FFF2-40B4-BE49-F238E27FC236}">
                <a16:creationId xmlns:a16="http://schemas.microsoft.com/office/drawing/2014/main" id="{5E3EB826-A471-488F-9E8A-D65528A3C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1" name="Rectangle 20">
            <a:extLst>
              <a:ext uri="{FF2B5EF4-FFF2-40B4-BE49-F238E27FC236}">
                <a16:creationId xmlns:a16="http://schemas.microsoft.com/office/drawing/2014/main" id="{B0487C8F-7D6C-4EAF-A9A5-45D8E94FC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578DA0F-394A-417D-892B-8253831A2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4" descr="A picture containing tableware, plate&#10;&#10;Description generated with very high confidence">
            <a:extLst>
              <a:ext uri="{FF2B5EF4-FFF2-40B4-BE49-F238E27FC236}">
                <a16:creationId xmlns:a16="http://schemas.microsoft.com/office/drawing/2014/main" id="{FEBF5831-F05B-49C1-AD77-2CF2858878C3}"/>
              </a:ext>
            </a:extLst>
          </p:cNvPr>
          <p:cNvPicPr>
            <a:picLocks noGrp="1" noChangeAspect="1"/>
          </p:cNvPicPr>
          <p:nvPr>
            <p:ph idx="1"/>
          </p:nvPr>
        </p:nvPicPr>
        <p:blipFill>
          <a:blip r:embed="rId7"/>
          <a:stretch>
            <a:fillRect/>
          </a:stretch>
        </p:blipFill>
        <p:spPr>
          <a:xfrm>
            <a:off x="643467" y="1057149"/>
            <a:ext cx="10905066" cy="4743702"/>
          </a:xfrm>
          <a:prstGeom prst="rect">
            <a:avLst/>
          </a:prstGeom>
        </p:spPr>
      </p:pic>
    </p:spTree>
    <p:extLst>
      <p:ext uri="{BB962C8B-B14F-4D97-AF65-F5344CB8AC3E}">
        <p14:creationId xmlns:p14="http://schemas.microsoft.com/office/powerpoint/2010/main" val="28522508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2</TotalTime>
  <Words>594</Words>
  <Application>Microsoft Office PowerPoint</Application>
  <PresentationFormat>Widescreen</PresentationFormat>
  <Paragraphs>28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Ion</vt:lpstr>
      <vt:lpstr>Systemic Racism   </vt:lpstr>
      <vt:lpstr>Who is involved? </vt:lpstr>
      <vt:lpstr>What do I want to Accomplish?</vt:lpstr>
      <vt:lpstr>Where?</vt:lpstr>
      <vt:lpstr>When &amp; How?</vt:lpstr>
      <vt:lpstr>What are the requirements and constraints?</vt:lpstr>
      <vt:lpstr>Benefits of accomplishing the goal?</vt:lpstr>
      <vt:lpstr>We Want to Hear From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Systemic Racism   </dc:title>
  <dc:creator>Gillins, Maisha A</dc:creator>
  <cp:lastModifiedBy>Gillins, Maisha A</cp:lastModifiedBy>
  <cp:revision>99</cp:revision>
  <dcterms:created xsi:type="dcterms:W3CDTF">2020-02-04T02:15:20Z</dcterms:created>
  <dcterms:modified xsi:type="dcterms:W3CDTF">2020-02-06T03:40:02Z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95e5178-20cb-4c9f-b31a-2c16abe10585_Enabled">
    <vt:lpwstr>true</vt:lpwstr>
  </property>
  <property fmtid="{D5CDD505-2E9C-101B-9397-08002B2CF9AE}" pid="3" name="MSIP_Label_a95e5178-20cb-4c9f-b31a-2c16abe10585_SetDate">
    <vt:lpwstr>2020-02-04T02:15:20Z</vt:lpwstr>
  </property>
  <property fmtid="{D5CDD505-2E9C-101B-9397-08002B2CF9AE}" pid="4" name="MSIP_Label_a95e5178-20cb-4c9f-b31a-2c16abe10585_Method">
    <vt:lpwstr>Standard</vt:lpwstr>
  </property>
  <property fmtid="{D5CDD505-2E9C-101B-9397-08002B2CF9AE}" pid="5" name="MSIP_Label_a95e5178-20cb-4c9f-b31a-2c16abe10585_Name">
    <vt:lpwstr>General</vt:lpwstr>
  </property>
  <property fmtid="{D5CDD505-2E9C-101B-9397-08002B2CF9AE}" pid="6" name="MSIP_Label_a95e5178-20cb-4c9f-b31a-2c16abe10585_SiteId">
    <vt:lpwstr>b7d27e93-356b-4ad8-8a70-89c35df207c0</vt:lpwstr>
  </property>
  <property fmtid="{D5CDD505-2E9C-101B-9397-08002B2CF9AE}" pid="7" name="MSIP_Label_a95e5178-20cb-4c9f-b31a-2c16abe10585_ActionId">
    <vt:lpwstr>136be8bf-580d-4acc-ae0c-0000449df7cc</vt:lpwstr>
  </property>
  <property fmtid="{D5CDD505-2E9C-101B-9397-08002B2CF9AE}" pid="8" name="MSIP_Label_a95e5178-20cb-4c9f-b31a-2c16abe10585_ContentBits">
    <vt:lpwstr>0</vt:lpwstr>
  </property>
</Properties>
</file>